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3" r:id="rId9"/>
    <p:sldId id="262" r:id="rId10"/>
  </p:sldIdLst>
  <p:sldSz cx="18288000" cy="10287000"/>
  <p:notesSz cx="6858000" cy="9144000"/>
  <p:embeddedFontLst>
    <p:embeddedFont>
      <p:font typeface="Pretendard Bold" panose="020B0600000101010101" charset="-127"/>
      <p:bold r:id="rId12"/>
    </p:embeddedFont>
    <p:embeddedFont>
      <p:font typeface="Pretendard ExtraBold" panose="020B0600000101010101" charset="-127"/>
      <p:bold r:id="rId13"/>
    </p:embeddedFont>
    <p:embeddedFont>
      <p:font typeface="Pretendard Medium" panose="020B0600000101010101" charset="-127"/>
      <p:bold r:id="rId14"/>
    </p:embeddedFont>
    <p:embeddedFont>
      <p:font typeface="Pretendard Regular" panose="020B0600000101010101" charset="-127"/>
      <p:regular r:id="rId15"/>
    </p:embeddedFont>
    <p:embeddedFont>
      <p:font typeface="Pretendard SemiBold" panose="020B0600000101010101" charset="-127"/>
      <p:bold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5AEF95-125F-4D46-9746-325A75C5B156}" v="250" dt="2025-04-05T10:42:44.2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microsoft.com/office/2015/10/relationships/revisionInfo" Target="revisionInfo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44E26A-3DD6-4AB3-8AE8-54D577A2E9B2}" type="datetimeFigureOut">
              <a:rPr lang="ko-KR" altLang="en-US" smtClean="0"/>
              <a:t>2025-04-07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9D9ADE-FECC-4D84-9324-F1D509EB19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715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9D9ADE-FECC-4D84-9324-F1D509EB19B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7651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019300" y="2692400"/>
            <a:ext cx="14249400" cy="1638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9200" b="0" i="0" u="none" strike="noStrike">
                <a:solidFill>
                  <a:srgbClr val="FFFFFF"/>
                </a:solidFill>
                <a:latin typeface="Pretendard Bold"/>
              </a:rPr>
              <a:t>JAVA CINEMA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108200" y="4533900"/>
            <a:ext cx="140843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400" b="0" i="0" u="none" strike="noStrike">
                <a:solidFill>
                  <a:srgbClr val="FFFFFF"/>
                </a:solidFill>
                <a:latin typeface="Pretendard Medium"/>
              </a:rPr>
              <a:t>JAVA</a:t>
            </a:r>
            <a:r>
              <a:rPr lang="ko-KR" sz="2400" b="0" i="0" u="none" strike="noStrike">
                <a:solidFill>
                  <a:srgbClr val="FFFFFF"/>
                </a:solidFill>
                <a:ea typeface="Pretendard Medium"/>
              </a:rPr>
              <a:t>로</a:t>
            </a:r>
            <a:r>
              <a:rPr lang="en-US" sz="2400" b="0" i="0" u="none" strike="noStrike">
                <a:solidFill>
                  <a:srgbClr val="FFFFFF"/>
                </a:solidFill>
                <a:latin typeface="Pretendard Medium"/>
              </a:rPr>
              <a:t> </a:t>
            </a:r>
            <a:r>
              <a:rPr lang="ko-KR" sz="2400" b="0" i="0" u="none" strike="noStrike">
                <a:solidFill>
                  <a:srgbClr val="FFFFFF"/>
                </a:solidFill>
                <a:ea typeface="Pretendard Medium"/>
              </a:rPr>
              <a:t>구현한</a:t>
            </a:r>
            <a:r>
              <a:rPr lang="en-US" sz="2400" b="0" i="0" u="none" strike="noStrike">
                <a:solidFill>
                  <a:srgbClr val="FFFFFF"/>
                </a:solidFill>
                <a:latin typeface="Pretendard Medium"/>
              </a:rPr>
              <a:t> </a:t>
            </a:r>
            <a:r>
              <a:rPr lang="ko-KR" sz="2400" b="0" i="0" u="none" strike="noStrike">
                <a:solidFill>
                  <a:srgbClr val="FFFFFF"/>
                </a:solidFill>
                <a:ea typeface="Pretendard Medium"/>
              </a:rPr>
              <a:t>영화</a:t>
            </a:r>
            <a:r>
              <a:rPr lang="en-US" sz="2400" b="0" i="0" u="none" strike="noStrike">
                <a:solidFill>
                  <a:srgbClr val="FFFFFF"/>
                </a:solidFill>
                <a:latin typeface="Pretendard Medium"/>
              </a:rPr>
              <a:t> </a:t>
            </a:r>
            <a:r>
              <a:rPr lang="ko-KR" sz="2400" b="0" i="0" u="none" strike="noStrike">
                <a:solidFill>
                  <a:srgbClr val="FFFFFF"/>
                </a:solidFill>
                <a:ea typeface="Pretendard Medium"/>
              </a:rPr>
              <a:t>예매</a:t>
            </a:r>
            <a:r>
              <a:rPr lang="en-US" sz="2400" b="0" i="0" u="none" strike="noStrike">
                <a:solidFill>
                  <a:srgbClr val="FFFFFF"/>
                </a:solidFill>
                <a:latin typeface="Pretendard Medium"/>
              </a:rPr>
              <a:t> </a:t>
            </a:r>
            <a:r>
              <a:rPr lang="ko-KR" sz="2400" b="0" i="0" u="none" strike="noStrike">
                <a:solidFill>
                  <a:srgbClr val="FFFFFF"/>
                </a:solidFill>
                <a:ea typeface="Pretendard Medium"/>
              </a:rPr>
              <a:t>프로그램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214600" y="8166100"/>
            <a:ext cx="2311400" cy="571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3200" b="0" i="0" u="none" strike="noStrike">
                <a:solidFill>
                  <a:srgbClr val="FFFFFF"/>
                </a:solidFill>
                <a:ea typeface="Pretendard Medium"/>
              </a:rPr>
              <a:t>김건형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939" y="41350"/>
            <a:ext cx="18288000" cy="10287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4732124" y="7734300"/>
            <a:ext cx="9509552" cy="45719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4732124" y="3934814"/>
            <a:ext cx="9364876" cy="3647085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>
              <a:lnSpc>
                <a:spcPct val="99600"/>
              </a:lnSpc>
            </a:pPr>
            <a:r>
              <a:rPr lang="en-US" altLang="ko-KR" sz="2400" dirty="0">
                <a:solidFill>
                  <a:srgbClr val="EEEEEE"/>
                </a:solidFill>
                <a:ea typeface="Pretendard Medium"/>
              </a:rPr>
              <a:t>Java Cinema</a:t>
            </a:r>
            <a:r>
              <a:rPr lang="ko-KR" altLang="en-US" sz="2400" dirty="0">
                <a:solidFill>
                  <a:srgbClr val="EEEEEE"/>
                </a:solidFill>
                <a:ea typeface="Pretendard Medium"/>
              </a:rPr>
              <a:t>는 </a:t>
            </a:r>
            <a:r>
              <a:rPr lang="ko-KR" altLang="en-US" sz="2400" dirty="0" err="1">
                <a:solidFill>
                  <a:srgbClr val="EEEEEE"/>
                </a:solidFill>
                <a:ea typeface="Pretendard Medium"/>
              </a:rPr>
              <a:t>영화표</a:t>
            </a:r>
            <a:r>
              <a:rPr lang="ko-KR" altLang="en-US" sz="2400" dirty="0">
                <a:solidFill>
                  <a:srgbClr val="EEEEEE"/>
                </a:solidFill>
                <a:ea typeface="Pretendard Medium"/>
              </a:rPr>
              <a:t> 조회 및 예매</a:t>
            </a:r>
            <a:r>
              <a:rPr lang="en-US" altLang="ko-KR" sz="2400" dirty="0">
                <a:solidFill>
                  <a:srgbClr val="EEEEEE"/>
                </a:solidFill>
                <a:ea typeface="Pretendard Medium"/>
              </a:rPr>
              <a:t>, </a:t>
            </a:r>
            <a:r>
              <a:rPr lang="ko-KR" altLang="en-US" sz="2400" dirty="0">
                <a:solidFill>
                  <a:srgbClr val="EEEEEE"/>
                </a:solidFill>
                <a:ea typeface="Pretendard Medium"/>
              </a:rPr>
              <a:t>저장 할 수 있는 시스템 입니다</a:t>
            </a:r>
            <a:r>
              <a:rPr lang="en-US" altLang="ko-KR" sz="2400" dirty="0">
                <a:solidFill>
                  <a:srgbClr val="EEEEEE"/>
                </a:solidFill>
                <a:ea typeface="Pretendard Medium"/>
              </a:rPr>
              <a:t>.</a:t>
            </a:r>
          </a:p>
          <a:p>
            <a:pPr lvl="0">
              <a:lnSpc>
                <a:spcPct val="99600"/>
              </a:lnSpc>
            </a:pPr>
            <a:r>
              <a:rPr lang="ko-KR" altLang="en-US" sz="2400" dirty="0">
                <a:solidFill>
                  <a:srgbClr val="EEEEEE"/>
                </a:solidFill>
                <a:ea typeface="Pretendard Medium"/>
              </a:rPr>
              <a:t>영화 예약 메뉴에서 사용자가 영화를 선택하고 전화번호와 나이를 입력합니다</a:t>
            </a:r>
            <a:r>
              <a:rPr lang="en-US" altLang="ko-KR" sz="2400" dirty="0">
                <a:solidFill>
                  <a:srgbClr val="EEEEEE"/>
                </a:solidFill>
                <a:ea typeface="Pretendard Medium"/>
              </a:rPr>
              <a:t>.</a:t>
            </a:r>
          </a:p>
          <a:p>
            <a:pPr lvl="0">
              <a:lnSpc>
                <a:spcPct val="99600"/>
              </a:lnSpc>
            </a:pPr>
            <a:r>
              <a:rPr lang="ko-KR" altLang="en-US" sz="2400" b="0" i="0" u="none" strike="noStrike" dirty="0">
                <a:solidFill>
                  <a:srgbClr val="EEEEEE"/>
                </a:solidFill>
                <a:ea typeface="Pretendard Medium"/>
              </a:rPr>
              <a:t>성인 영화를 예약하는 경우 예매가 불가능합니다</a:t>
            </a:r>
            <a:r>
              <a:rPr lang="en-US" altLang="ko-KR" sz="2400" b="0" i="0" u="none" strike="noStrike" dirty="0">
                <a:solidFill>
                  <a:srgbClr val="EEEEEE"/>
                </a:solidFill>
                <a:ea typeface="Pretendard Medium"/>
              </a:rPr>
              <a:t>.</a:t>
            </a:r>
          </a:p>
          <a:p>
            <a:pPr lvl="0">
              <a:lnSpc>
                <a:spcPct val="99600"/>
              </a:lnSpc>
            </a:pPr>
            <a:r>
              <a:rPr lang="ko-KR" altLang="en-US" sz="2400" b="0" i="0" u="none" strike="noStrike" dirty="0">
                <a:solidFill>
                  <a:srgbClr val="EEEEEE"/>
                </a:solidFill>
                <a:ea typeface="Pretendard Medium"/>
              </a:rPr>
              <a:t>좌석 선택이 이미 예약한 자리는 선택이 불가하며</a:t>
            </a:r>
            <a:r>
              <a:rPr lang="en-US" altLang="ko-KR" sz="2400" b="0" i="0" u="none" strike="noStrike" dirty="0">
                <a:solidFill>
                  <a:srgbClr val="EEEEEE"/>
                </a:solidFill>
                <a:ea typeface="Pretendard Medium"/>
              </a:rPr>
              <a:t>, </a:t>
            </a:r>
            <a:r>
              <a:rPr lang="ko-KR" altLang="en-US" sz="2400" b="0" i="0" u="none" strike="noStrike" dirty="0">
                <a:solidFill>
                  <a:srgbClr val="EEEEEE"/>
                </a:solidFill>
                <a:ea typeface="Pretendard Medium"/>
              </a:rPr>
              <a:t>예매취소시 예약자리는 다시 예약이 가능합니다</a:t>
            </a:r>
            <a:r>
              <a:rPr lang="en-US" altLang="ko-KR" sz="2400" b="0" i="0" u="none" strike="noStrike" dirty="0">
                <a:solidFill>
                  <a:srgbClr val="EEEEEE"/>
                </a:solidFill>
                <a:ea typeface="Pretendard Medium"/>
              </a:rPr>
              <a:t>.</a:t>
            </a:r>
          </a:p>
          <a:p>
            <a:pPr lvl="0">
              <a:lnSpc>
                <a:spcPct val="99600"/>
              </a:lnSpc>
            </a:pPr>
            <a:r>
              <a:rPr lang="ko-KR" altLang="en-US" sz="2400" dirty="0">
                <a:solidFill>
                  <a:srgbClr val="EEEEEE"/>
                </a:solidFill>
                <a:ea typeface="Pretendard Medium"/>
              </a:rPr>
              <a:t>예약이 완료하면 후에 조회 및 취소 시 전화번호와 비밀번호를 </a:t>
            </a:r>
            <a:r>
              <a:rPr lang="ko-KR" altLang="en-US" sz="2400" dirty="0" err="1">
                <a:solidFill>
                  <a:srgbClr val="EEEEEE"/>
                </a:solidFill>
                <a:ea typeface="Pretendard Medium"/>
              </a:rPr>
              <a:t>입력받아야</a:t>
            </a:r>
            <a:r>
              <a:rPr lang="ko-KR" altLang="en-US" sz="2400" dirty="0">
                <a:solidFill>
                  <a:srgbClr val="EEEEEE"/>
                </a:solidFill>
                <a:ea typeface="Pretendard Medium"/>
              </a:rPr>
              <a:t> 가능합니다</a:t>
            </a:r>
            <a:r>
              <a:rPr lang="en-US" altLang="ko-KR" sz="2400" dirty="0">
                <a:solidFill>
                  <a:srgbClr val="EEEEEE"/>
                </a:solidFill>
                <a:ea typeface="Pretendard Medium"/>
              </a:rPr>
              <a:t>.</a:t>
            </a:r>
          </a:p>
          <a:p>
            <a:pPr lvl="0">
              <a:lnSpc>
                <a:spcPct val="99600"/>
              </a:lnSpc>
            </a:pPr>
            <a:r>
              <a:rPr lang="en-US" altLang="ko-KR" sz="2400" dirty="0">
                <a:solidFill>
                  <a:srgbClr val="EEEEEE"/>
                </a:solidFill>
                <a:ea typeface="Pretendard Medium"/>
              </a:rPr>
              <a:t>D:\ticket</a:t>
            </a:r>
            <a:r>
              <a:rPr lang="ko-KR" altLang="en-US" sz="2400" dirty="0">
                <a:solidFill>
                  <a:srgbClr val="EEEEEE"/>
                </a:solidFill>
                <a:ea typeface="Pretendard Medium"/>
              </a:rPr>
              <a:t>폴더의 </a:t>
            </a:r>
            <a:r>
              <a:rPr lang="en-US" altLang="ko-KR" sz="2400" dirty="0">
                <a:solidFill>
                  <a:srgbClr val="EEEEEE"/>
                </a:solidFill>
                <a:ea typeface="Pretendard Medium"/>
              </a:rPr>
              <a:t>movieData.txt</a:t>
            </a:r>
            <a:r>
              <a:rPr lang="ko-KR" altLang="en-US" sz="2400" dirty="0">
                <a:solidFill>
                  <a:srgbClr val="EEEEEE"/>
                </a:solidFill>
                <a:ea typeface="Pretendard Medium"/>
              </a:rPr>
              <a:t>에서 영화 불러오기</a:t>
            </a:r>
            <a:r>
              <a:rPr lang="en-US" altLang="ko-KR" sz="2400" dirty="0">
                <a:solidFill>
                  <a:srgbClr val="EEEEEE"/>
                </a:solidFill>
                <a:ea typeface="Pretendard Medium"/>
              </a:rPr>
              <a:t>,reserveData.txt</a:t>
            </a:r>
            <a:r>
              <a:rPr lang="ko-KR" altLang="en-US" sz="2400" dirty="0">
                <a:solidFill>
                  <a:srgbClr val="EEEEEE"/>
                </a:solidFill>
                <a:ea typeface="Pretendard Medium"/>
              </a:rPr>
              <a:t>에 예약고객 정보 저장이 가능합니다</a:t>
            </a:r>
            <a:r>
              <a:rPr lang="en-US" altLang="ko-KR" sz="2400" dirty="0">
                <a:solidFill>
                  <a:srgbClr val="EEEEEE"/>
                </a:solidFill>
                <a:ea typeface="Pretendard Medium"/>
              </a:rPr>
              <a:t>.</a:t>
            </a:r>
          </a:p>
          <a:p>
            <a:pPr lvl="0">
              <a:lnSpc>
                <a:spcPct val="99600"/>
              </a:lnSpc>
            </a:pPr>
            <a:endParaRPr lang="ko-KR" sz="2400" b="0" i="0" u="none" strike="noStrike" dirty="0">
              <a:solidFill>
                <a:srgbClr val="EEEEEE"/>
              </a:solidFill>
              <a:ea typeface="Pretendard Medium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486900" y="6057900"/>
            <a:ext cx="596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en-US" sz="2200" b="0" i="0" u="none" strike="noStrike" dirty="0">
              <a:solidFill>
                <a:srgbClr val="FFFFFF"/>
              </a:solidFill>
              <a:latin typeface="Pretendard Semi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3715795" y="8089257"/>
            <a:ext cx="596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en-US" sz="2200" b="0" i="0" u="none" strike="noStrike" dirty="0">
              <a:solidFill>
                <a:srgbClr val="FFFFFF"/>
              </a:solidFill>
              <a:latin typeface="Pretendard SemiBold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2044700" y="1625600"/>
            <a:ext cx="141986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7000" dirty="0">
                <a:solidFill>
                  <a:srgbClr val="FFFFFF"/>
                </a:solidFill>
                <a:ea typeface="Pretendard Bold"/>
              </a:rPr>
              <a:t>Java Cinema </a:t>
            </a:r>
            <a:r>
              <a:rPr lang="ko-KR" altLang="en-US" sz="7000" dirty="0">
                <a:solidFill>
                  <a:srgbClr val="FFFFFF"/>
                </a:solidFill>
                <a:ea typeface="Pretendard Bold"/>
              </a:rPr>
              <a:t>기능</a:t>
            </a:r>
            <a:endParaRPr lang="ko-KR" sz="7000" b="0" i="0" u="none" strike="noStrike" dirty="0">
              <a:solidFill>
                <a:srgbClr val="FFFFFF"/>
              </a:solidFill>
              <a:ea typeface="Pretendard Bold"/>
            </a:endParaRPr>
          </a:p>
        </p:txBody>
      </p:sp>
      <p:pic>
        <p:nvPicPr>
          <p:cNvPr id="29" name="Picture 8">
            <a:extLst>
              <a:ext uri="{FF2B5EF4-FFF2-40B4-BE49-F238E27FC236}">
                <a16:creationId xmlns:a16="http://schemas.microsoft.com/office/drawing/2014/main" id="{92A9766D-0A85-4E91-BDE8-249A5F3F0A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4732124" y="3614587"/>
            <a:ext cx="9509552" cy="4571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3784600"/>
            <a:ext cx="5283200" cy="25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6900" y="3784600"/>
            <a:ext cx="5283200" cy="254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5753100"/>
            <a:ext cx="5283200" cy="254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6900" y="5753100"/>
            <a:ext cx="5283200" cy="254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7708900"/>
            <a:ext cx="5283200" cy="254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6900" y="7708900"/>
            <a:ext cx="5283200" cy="254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3721100" y="4203700"/>
            <a:ext cx="596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200" b="0" i="0" u="none" strike="noStrike">
                <a:solidFill>
                  <a:srgbClr val="FFFFFF"/>
                </a:solidFill>
                <a:latin typeface="Pretendard SemiBold"/>
              </a:rPr>
              <a:t>1.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318000" y="3962400"/>
            <a:ext cx="4483100" cy="4191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r">
              <a:lnSpc>
                <a:spcPct val="99600"/>
              </a:lnSpc>
            </a:pPr>
            <a:r>
              <a:rPr lang="ko-KR" sz="2400" b="0" i="0" u="none" strike="noStrike">
                <a:solidFill>
                  <a:srgbClr val="EEEEEE"/>
                </a:solidFill>
                <a:ea typeface="Pretendard Medium"/>
              </a:rPr>
              <a:t>시스템</a:t>
            </a:r>
            <a:r>
              <a:rPr lang="en-US" sz="2400" b="0" i="0" u="none" strike="noStrike">
                <a:solidFill>
                  <a:srgbClr val="EEEEEE"/>
                </a:solidFill>
                <a:latin typeface="Pretendard Medium"/>
              </a:rPr>
              <a:t> </a:t>
            </a:r>
            <a:r>
              <a:rPr lang="ko-KR" sz="2400" b="0" i="0" u="none" strike="noStrike">
                <a:solidFill>
                  <a:srgbClr val="EEEEEE"/>
                </a:solidFill>
                <a:ea typeface="Pretendard Medium"/>
              </a:rPr>
              <a:t>개요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721100" y="6057900"/>
            <a:ext cx="596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200" b="0" i="0" u="none" strike="noStrike">
                <a:solidFill>
                  <a:srgbClr val="FFFFFF"/>
                </a:solidFill>
                <a:latin typeface="Pretendard SemiBold"/>
              </a:rPr>
              <a:t>3.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318000" y="6007100"/>
            <a:ext cx="4483100" cy="4191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r">
              <a:lnSpc>
                <a:spcPct val="99600"/>
              </a:lnSpc>
            </a:pPr>
            <a:r>
              <a:rPr lang="ko-KR" sz="2400" b="0" i="0" u="none" strike="noStrike">
                <a:solidFill>
                  <a:srgbClr val="EEEEEE"/>
                </a:solidFill>
                <a:ea typeface="Pretendard Medium"/>
              </a:rPr>
              <a:t>예매</a:t>
            </a:r>
            <a:r>
              <a:rPr lang="en-US" sz="2400" b="0" i="0" u="none" strike="noStrike">
                <a:solidFill>
                  <a:srgbClr val="EEEEEE"/>
                </a:solidFill>
                <a:latin typeface="Pretendard Medium"/>
              </a:rPr>
              <a:t> </a:t>
            </a:r>
            <a:r>
              <a:rPr lang="ko-KR" sz="2400" b="0" i="0" u="none" strike="noStrike">
                <a:solidFill>
                  <a:srgbClr val="EEEEEE"/>
                </a:solidFill>
                <a:ea typeface="Pretendard Medium"/>
              </a:rPr>
              <a:t>기능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486900" y="6057900"/>
            <a:ext cx="596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200" b="0" i="0" u="none" strike="noStrike">
                <a:solidFill>
                  <a:srgbClr val="FFFFFF"/>
                </a:solidFill>
                <a:latin typeface="Pretendard SemiBold"/>
              </a:rPr>
              <a:t>4.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0" y="6007100"/>
            <a:ext cx="4483100" cy="4191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r">
              <a:lnSpc>
                <a:spcPct val="99600"/>
              </a:lnSpc>
            </a:pPr>
            <a:r>
              <a:rPr lang="ko-KR" sz="2400" b="0" i="0" u="none" strike="noStrike">
                <a:solidFill>
                  <a:srgbClr val="EEEEEE"/>
                </a:solidFill>
                <a:ea typeface="Pretendard Medium"/>
              </a:rPr>
              <a:t>예매</a:t>
            </a:r>
            <a:r>
              <a:rPr lang="en-US" sz="2400" b="0" i="0" u="none" strike="noStrike">
                <a:solidFill>
                  <a:srgbClr val="EEEEEE"/>
                </a:solidFill>
                <a:latin typeface="Pretendard Medium"/>
              </a:rPr>
              <a:t> </a:t>
            </a:r>
            <a:r>
              <a:rPr lang="ko-KR" sz="2400" b="0" i="0" u="none" strike="noStrike">
                <a:solidFill>
                  <a:srgbClr val="EEEEEE"/>
                </a:solidFill>
                <a:ea typeface="Pretendard Medium"/>
              </a:rPr>
              <a:t>취소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522910" y="8089257"/>
            <a:ext cx="596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200" dirty="0">
                <a:solidFill>
                  <a:srgbClr val="FFFFFF"/>
                </a:solidFill>
                <a:latin typeface="Pretendard SemiBold"/>
              </a:rPr>
              <a:t>6</a:t>
            </a:r>
            <a:r>
              <a:rPr lang="en-US" sz="2200" b="0" i="0" u="none" strike="noStrike" dirty="0">
                <a:solidFill>
                  <a:srgbClr val="FFFFFF"/>
                </a:solidFill>
                <a:latin typeface="Pretendard SemiBold"/>
              </a:rPr>
              <a:t>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78962" y="8178157"/>
            <a:ext cx="4483100" cy="4191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r">
              <a:lnSpc>
                <a:spcPct val="99600"/>
              </a:lnSpc>
            </a:pPr>
            <a:r>
              <a:rPr lang="ko-KR" sz="2400" b="0" i="0" u="none" strike="noStrike">
                <a:solidFill>
                  <a:srgbClr val="EEEEEE"/>
                </a:solidFill>
                <a:ea typeface="Pretendard Medium"/>
              </a:rPr>
              <a:t>영화</a:t>
            </a:r>
            <a:r>
              <a:rPr lang="en-US" sz="2400" b="0" i="0" u="none" strike="noStrike">
                <a:solidFill>
                  <a:srgbClr val="EEEEEE"/>
                </a:solidFill>
                <a:latin typeface="Pretendard Medium"/>
              </a:rPr>
              <a:t> </a:t>
            </a:r>
            <a:r>
              <a:rPr lang="ko-KR" sz="2400" b="0" i="0" u="none" strike="noStrike">
                <a:solidFill>
                  <a:srgbClr val="EEEEEE"/>
                </a:solidFill>
                <a:ea typeface="Pretendard Medium"/>
              </a:rPr>
              <a:t>업로드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715795" y="8089257"/>
            <a:ext cx="596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200" dirty="0">
                <a:solidFill>
                  <a:srgbClr val="FFFFFF"/>
                </a:solidFill>
                <a:latin typeface="Pretendard SemiBold"/>
              </a:rPr>
              <a:t>5</a:t>
            </a:r>
            <a:r>
              <a:rPr lang="en-US" sz="2200" b="0" i="0" u="none" strike="noStrike" dirty="0">
                <a:solidFill>
                  <a:srgbClr val="FFFFFF"/>
                </a:solidFill>
                <a:latin typeface="Pretendard SemiBold"/>
              </a:rPr>
              <a:t>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326038" y="8134752"/>
            <a:ext cx="4483100" cy="4191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algn="r">
              <a:lnSpc>
                <a:spcPct val="99600"/>
              </a:lnSpc>
            </a:pPr>
            <a:r>
              <a:rPr lang="ko-KR" altLang="en-US" sz="2400" dirty="0">
                <a:solidFill>
                  <a:srgbClr val="EEEEEE"/>
                </a:solidFill>
                <a:ea typeface="Pretendard Medium"/>
              </a:rPr>
              <a:t>예매 저장</a:t>
            </a:r>
            <a:endParaRPr lang="ko-KR" sz="2400" b="0" i="0" u="none" strike="noStrike" dirty="0">
              <a:solidFill>
                <a:srgbClr val="EEEEEE"/>
              </a:solidFill>
              <a:ea typeface="Pretendard Medium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9486900" y="4076700"/>
            <a:ext cx="6350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>
                <a:solidFill>
                  <a:srgbClr val="FFFFFF"/>
                </a:solidFill>
                <a:latin typeface="Pretendard SemiBold"/>
              </a:rPr>
              <a:t>2.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87000" y="4038600"/>
            <a:ext cx="4483100" cy="4191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r">
              <a:lnSpc>
                <a:spcPct val="99600"/>
              </a:lnSpc>
            </a:pPr>
            <a:r>
              <a:rPr lang="ko-KR" sz="2400" b="0" i="0" u="none" strike="noStrike">
                <a:solidFill>
                  <a:srgbClr val="EEEEEE"/>
                </a:solidFill>
                <a:ea typeface="Pretendard Medium"/>
              </a:rPr>
              <a:t>주요</a:t>
            </a:r>
            <a:r>
              <a:rPr lang="en-US" sz="2400" b="0" i="0" u="none" strike="noStrike">
                <a:solidFill>
                  <a:srgbClr val="EEEEEE"/>
                </a:solidFill>
                <a:latin typeface="Pretendard Medium"/>
              </a:rPr>
              <a:t> </a:t>
            </a:r>
            <a:r>
              <a:rPr lang="ko-KR" sz="2400" b="0" i="0" u="none" strike="noStrike">
                <a:solidFill>
                  <a:srgbClr val="EEEEEE"/>
                </a:solidFill>
                <a:ea typeface="Pretendard Medium"/>
              </a:rPr>
              <a:t>클래스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4318000" y="4597400"/>
            <a:ext cx="4483100" cy="723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r">
              <a:lnSpc>
                <a:spcPct val="99600"/>
              </a:lnSpc>
            </a:pPr>
            <a:r>
              <a:rPr lang="en-US" sz="2200" b="0" i="0" u="none" strike="noStrike">
                <a:solidFill>
                  <a:srgbClr val="EEEEEE"/>
                </a:solidFill>
                <a:latin typeface="Pretendard Medium"/>
              </a:rPr>
              <a:t>- </a:t>
            </a:r>
            <a:r>
              <a:rPr lang="ko-KR" sz="2200" b="0" i="0" u="none" strike="noStrike">
                <a:solidFill>
                  <a:srgbClr val="EEEEEE"/>
                </a:solidFill>
                <a:ea typeface="Pretendard Medium"/>
              </a:rPr>
              <a:t>목표</a:t>
            </a:r>
          </a:p>
          <a:p>
            <a:pPr lvl="0" algn="r">
              <a:lnSpc>
                <a:spcPct val="99600"/>
              </a:lnSpc>
            </a:pPr>
            <a:r>
              <a:rPr lang="en-US" sz="2200" b="0" i="0" u="none" strike="noStrike">
                <a:solidFill>
                  <a:srgbClr val="EEEEEE"/>
                </a:solidFill>
                <a:latin typeface="Pretendard Medium"/>
              </a:rPr>
              <a:t>- </a:t>
            </a:r>
            <a:r>
              <a:rPr lang="ko-KR" sz="2200" b="0" i="0" u="none" strike="noStrike">
                <a:solidFill>
                  <a:srgbClr val="EEEEEE"/>
                </a:solidFill>
                <a:ea typeface="Pretendard Medium"/>
              </a:rPr>
              <a:t>주요</a:t>
            </a:r>
            <a:r>
              <a:rPr lang="en-US" sz="2200" b="0" i="0" u="none" strike="noStrike">
                <a:solidFill>
                  <a:srgbClr val="EEEEEE"/>
                </a:solidFill>
                <a:latin typeface="Pretendard Medium"/>
              </a:rPr>
              <a:t> </a:t>
            </a:r>
            <a:r>
              <a:rPr lang="ko-KR" sz="2200" b="0" i="0" u="none" strike="noStrike">
                <a:solidFill>
                  <a:srgbClr val="EEEEEE"/>
                </a:solidFill>
                <a:ea typeface="Pretendard Medium"/>
              </a:rPr>
              <a:t>기능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4318000" y="6565900"/>
            <a:ext cx="4483100" cy="723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r">
              <a:lnSpc>
                <a:spcPct val="99600"/>
              </a:lnSpc>
            </a:pPr>
            <a:r>
              <a:rPr lang="en-US" sz="2200" b="0" i="0" u="none" strike="noStrike">
                <a:solidFill>
                  <a:srgbClr val="EEEEEE"/>
                </a:solidFill>
                <a:latin typeface="Pretendard Medium"/>
              </a:rPr>
              <a:t>- </a:t>
            </a:r>
            <a:r>
              <a:rPr lang="ko-KR" sz="2200" b="0" i="0" u="none" strike="noStrike">
                <a:solidFill>
                  <a:srgbClr val="EEEEEE"/>
                </a:solidFill>
                <a:ea typeface="Pretendard Medium"/>
              </a:rPr>
              <a:t>영화</a:t>
            </a:r>
            <a:r>
              <a:rPr lang="en-US" sz="2200" b="0" i="0" u="none" strike="noStrike">
                <a:solidFill>
                  <a:srgbClr val="EEEEEE"/>
                </a:solidFill>
                <a:latin typeface="Pretendard Medium"/>
              </a:rPr>
              <a:t> </a:t>
            </a:r>
            <a:r>
              <a:rPr lang="ko-KR" sz="2200" b="0" i="0" u="none" strike="noStrike">
                <a:solidFill>
                  <a:srgbClr val="EEEEEE"/>
                </a:solidFill>
                <a:ea typeface="Pretendard Medium"/>
              </a:rPr>
              <a:t>선택</a:t>
            </a:r>
          </a:p>
          <a:p>
            <a:pPr lvl="0" algn="r">
              <a:lnSpc>
                <a:spcPct val="99600"/>
              </a:lnSpc>
            </a:pPr>
            <a:r>
              <a:rPr lang="en-US" sz="2200" b="0" i="0" u="none" strike="noStrike">
                <a:solidFill>
                  <a:srgbClr val="EEEEEE"/>
                </a:solidFill>
                <a:latin typeface="Pretendard Medium"/>
              </a:rPr>
              <a:t>- </a:t>
            </a:r>
            <a:r>
              <a:rPr lang="ko-KR" sz="2200" b="0" i="0" u="none" strike="noStrike">
                <a:solidFill>
                  <a:srgbClr val="EEEEEE"/>
                </a:solidFill>
                <a:ea typeface="Pretendard Medium"/>
              </a:rPr>
              <a:t>좌석</a:t>
            </a:r>
            <a:r>
              <a:rPr lang="en-US" sz="2200" b="0" i="0" u="none" strike="noStrike">
                <a:solidFill>
                  <a:srgbClr val="EEEEEE"/>
                </a:solidFill>
                <a:latin typeface="Pretendard Medium"/>
              </a:rPr>
              <a:t> </a:t>
            </a:r>
            <a:r>
              <a:rPr lang="ko-KR" sz="2200" b="0" i="0" u="none" strike="noStrike">
                <a:solidFill>
                  <a:srgbClr val="EEEEEE"/>
                </a:solidFill>
                <a:ea typeface="Pretendard Medium"/>
              </a:rPr>
              <a:t>선택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287000" y="6565900"/>
            <a:ext cx="4483100" cy="723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r">
              <a:lnSpc>
                <a:spcPct val="99600"/>
              </a:lnSpc>
            </a:pPr>
            <a:r>
              <a:rPr lang="en-US" sz="2200" b="0" i="0" u="none" strike="noStrike">
                <a:solidFill>
                  <a:srgbClr val="EEEEEE"/>
                </a:solidFill>
                <a:latin typeface="Pretendard Medium"/>
              </a:rPr>
              <a:t>- </a:t>
            </a:r>
            <a:r>
              <a:rPr lang="ko-KR" sz="2200" b="0" i="0" u="none" strike="noStrike">
                <a:solidFill>
                  <a:srgbClr val="EEEEEE"/>
                </a:solidFill>
                <a:ea typeface="Pretendard Medium"/>
              </a:rPr>
              <a:t>정보</a:t>
            </a:r>
            <a:r>
              <a:rPr lang="en-US" sz="2200" b="0" i="0" u="none" strike="noStrike">
                <a:solidFill>
                  <a:srgbClr val="EEEEEE"/>
                </a:solidFill>
                <a:latin typeface="Pretendard Medium"/>
              </a:rPr>
              <a:t> </a:t>
            </a:r>
            <a:r>
              <a:rPr lang="ko-KR" sz="2200" b="0" i="0" u="none" strike="noStrike">
                <a:solidFill>
                  <a:srgbClr val="EEEEEE"/>
                </a:solidFill>
                <a:ea typeface="Pretendard Medium"/>
              </a:rPr>
              <a:t>조회</a:t>
            </a:r>
          </a:p>
          <a:p>
            <a:pPr lvl="0" algn="r">
              <a:lnSpc>
                <a:spcPct val="99600"/>
              </a:lnSpc>
            </a:pPr>
            <a:r>
              <a:rPr lang="en-US" sz="2200" b="0" i="0" u="none" strike="noStrike">
                <a:solidFill>
                  <a:srgbClr val="EEEEEE"/>
                </a:solidFill>
                <a:latin typeface="Pretendard Medium"/>
              </a:rPr>
              <a:t>- </a:t>
            </a:r>
            <a:r>
              <a:rPr lang="ko-KR" sz="2200" b="0" i="0" u="none" strike="noStrike">
                <a:solidFill>
                  <a:srgbClr val="EEEEEE"/>
                </a:solidFill>
                <a:ea typeface="Pretendard Medium"/>
              </a:rPr>
              <a:t>취소</a:t>
            </a:r>
            <a:r>
              <a:rPr lang="en-US" sz="2200" b="0" i="0" u="none" strike="noStrike">
                <a:solidFill>
                  <a:srgbClr val="EEEEEE"/>
                </a:solidFill>
                <a:latin typeface="Pretendard Medium"/>
              </a:rPr>
              <a:t> </a:t>
            </a:r>
            <a:r>
              <a:rPr lang="ko-KR" sz="2200" b="0" i="0" u="none" strike="noStrike">
                <a:solidFill>
                  <a:srgbClr val="EEEEEE"/>
                </a:solidFill>
                <a:ea typeface="Pretendard Medium"/>
              </a:rPr>
              <a:t>처리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0278962" y="8724257"/>
            <a:ext cx="4483100" cy="723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r">
              <a:lnSpc>
                <a:spcPct val="99600"/>
              </a:lnSpc>
            </a:pPr>
            <a:r>
              <a:rPr lang="en-US" sz="2200" b="0" i="0" u="none" strike="noStrike">
                <a:solidFill>
                  <a:srgbClr val="EEEEEE"/>
                </a:solidFill>
                <a:latin typeface="Pretendard Medium"/>
              </a:rPr>
              <a:t>- </a:t>
            </a:r>
            <a:r>
              <a:rPr lang="ko-KR" sz="2200" b="0" i="0" u="none" strike="noStrike">
                <a:solidFill>
                  <a:srgbClr val="EEEEEE"/>
                </a:solidFill>
                <a:ea typeface="Pretendard Medium"/>
              </a:rPr>
              <a:t>파일</a:t>
            </a:r>
            <a:r>
              <a:rPr lang="en-US" sz="2200" b="0" i="0" u="none" strike="noStrike">
                <a:solidFill>
                  <a:srgbClr val="EEEEEE"/>
                </a:solidFill>
                <a:latin typeface="Pretendard Medium"/>
              </a:rPr>
              <a:t> </a:t>
            </a:r>
            <a:r>
              <a:rPr lang="ko-KR" sz="2200" b="0" i="0" u="none" strike="noStrike">
                <a:solidFill>
                  <a:srgbClr val="EEEEEE"/>
                </a:solidFill>
                <a:ea typeface="Pretendard Medium"/>
              </a:rPr>
              <a:t>읽기</a:t>
            </a:r>
          </a:p>
          <a:p>
            <a:pPr lvl="0" algn="r">
              <a:lnSpc>
                <a:spcPct val="99600"/>
              </a:lnSpc>
            </a:pPr>
            <a:r>
              <a:rPr lang="en-US" sz="2200" b="0" i="0" u="none" strike="noStrike">
                <a:solidFill>
                  <a:srgbClr val="EEEEEE"/>
                </a:solidFill>
                <a:latin typeface="Pretendard Medium"/>
              </a:rPr>
              <a:t>- </a:t>
            </a:r>
            <a:r>
              <a:rPr lang="ko-KR" sz="2200" b="0" i="0" u="none" strike="noStrike">
                <a:solidFill>
                  <a:srgbClr val="EEEEEE"/>
                </a:solidFill>
                <a:ea typeface="Pretendard Medium"/>
              </a:rPr>
              <a:t>정보</a:t>
            </a:r>
            <a:r>
              <a:rPr lang="en-US" sz="2200" b="0" i="0" u="none" strike="noStrike">
                <a:solidFill>
                  <a:srgbClr val="EEEEEE"/>
                </a:solidFill>
                <a:latin typeface="Pretendard Medium"/>
              </a:rPr>
              <a:t> </a:t>
            </a:r>
            <a:r>
              <a:rPr lang="ko-KR" sz="2200" b="0" i="0" u="none" strike="noStrike">
                <a:solidFill>
                  <a:srgbClr val="EEEEEE"/>
                </a:solidFill>
                <a:ea typeface="Pretendard Medium"/>
              </a:rPr>
              <a:t>업로드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4326038" y="8680852"/>
            <a:ext cx="4483100" cy="723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r">
              <a:lnSpc>
                <a:spcPct val="99600"/>
              </a:lnSpc>
            </a:pPr>
            <a:r>
              <a:rPr lang="en-US" sz="2200" b="0" i="0" u="none" strike="noStrike">
                <a:solidFill>
                  <a:srgbClr val="EEEEEE"/>
                </a:solidFill>
                <a:latin typeface="Pretendard Medium"/>
              </a:rPr>
              <a:t>- </a:t>
            </a:r>
            <a:r>
              <a:rPr lang="ko-KR" sz="2200" b="0" i="0" u="none" strike="noStrike">
                <a:solidFill>
                  <a:srgbClr val="EEEEEE"/>
                </a:solidFill>
                <a:ea typeface="Pretendard Medium"/>
              </a:rPr>
              <a:t>예매</a:t>
            </a:r>
            <a:r>
              <a:rPr lang="en-US" sz="2200" b="0" i="0" u="none" strike="noStrike">
                <a:solidFill>
                  <a:srgbClr val="EEEEEE"/>
                </a:solidFill>
                <a:latin typeface="Pretendard Medium"/>
              </a:rPr>
              <a:t> </a:t>
            </a:r>
            <a:r>
              <a:rPr lang="ko-KR" sz="2200" b="0" i="0" u="none" strike="noStrike">
                <a:solidFill>
                  <a:srgbClr val="EEEEEE"/>
                </a:solidFill>
                <a:ea typeface="Pretendard Medium"/>
              </a:rPr>
              <a:t>정보</a:t>
            </a:r>
          </a:p>
          <a:p>
            <a:pPr lvl="0" algn="r">
              <a:lnSpc>
                <a:spcPct val="99600"/>
              </a:lnSpc>
            </a:pPr>
            <a:r>
              <a:rPr lang="en-US" sz="2200" b="0" i="0" u="none" strike="noStrike">
                <a:solidFill>
                  <a:srgbClr val="EEEEEE"/>
                </a:solidFill>
                <a:latin typeface="Pretendard Medium"/>
              </a:rPr>
              <a:t>- </a:t>
            </a:r>
            <a:r>
              <a:rPr lang="ko-KR" sz="2200" b="0" i="0" u="none" strike="noStrike">
                <a:solidFill>
                  <a:srgbClr val="EEEEEE"/>
                </a:solidFill>
                <a:ea typeface="Pretendard Medium"/>
              </a:rPr>
              <a:t>파일</a:t>
            </a:r>
            <a:r>
              <a:rPr lang="en-US" sz="2200" b="0" i="0" u="none" strike="noStrike">
                <a:solidFill>
                  <a:srgbClr val="EEEEEE"/>
                </a:solidFill>
                <a:latin typeface="Pretendard Medium"/>
              </a:rPr>
              <a:t> </a:t>
            </a:r>
            <a:r>
              <a:rPr lang="ko-KR" sz="2200" b="0" i="0" u="none" strike="noStrike">
                <a:solidFill>
                  <a:srgbClr val="EEEEEE"/>
                </a:solidFill>
                <a:ea typeface="Pretendard Medium"/>
              </a:rPr>
              <a:t>관리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287000" y="4597400"/>
            <a:ext cx="4483100" cy="723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r">
              <a:lnSpc>
                <a:spcPct val="99600"/>
              </a:lnSpc>
            </a:pPr>
            <a:r>
              <a:rPr lang="en-US" sz="2200" b="0" i="0" u="none" strike="noStrike">
                <a:solidFill>
                  <a:srgbClr val="EEEEEE"/>
                </a:solidFill>
                <a:latin typeface="Pretendard Medium"/>
              </a:rPr>
              <a:t>- Cinema</a:t>
            </a:r>
          </a:p>
          <a:p>
            <a:pPr lvl="0" algn="r">
              <a:lnSpc>
                <a:spcPct val="99600"/>
              </a:lnSpc>
            </a:pPr>
            <a:r>
              <a:rPr lang="en-US" sz="2200" b="0" i="0" u="none" strike="noStrike">
                <a:solidFill>
                  <a:srgbClr val="EEEEEE"/>
                </a:solidFill>
                <a:latin typeface="Pretendard Medium"/>
              </a:rPr>
              <a:t>- Customer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044700" y="1625600"/>
            <a:ext cx="141986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7000" b="0" i="0" u="none" strike="noStrike">
                <a:solidFill>
                  <a:srgbClr val="FFFFFF"/>
                </a:solidFill>
                <a:ea typeface="Pretendard Bold"/>
              </a:rPr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836280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17462500" y="584200"/>
            <a:ext cx="2921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057400" y="3098800"/>
            <a:ext cx="7823200" cy="6223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99600"/>
              </a:lnSpc>
            </a:pPr>
            <a:r>
              <a:rPr lang="ko-KR" sz="3500" b="0" i="0" u="none" strike="noStrike">
                <a:solidFill>
                  <a:srgbClr val="FFFFFF"/>
                </a:solidFill>
                <a:ea typeface="Pretendard Bold"/>
              </a:rPr>
              <a:t>영화</a:t>
            </a:r>
            <a:r>
              <a:rPr lang="en-US" sz="35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3500" b="0" i="0" u="none" strike="noStrike">
                <a:solidFill>
                  <a:srgbClr val="FFFFFF"/>
                </a:solidFill>
                <a:ea typeface="Pretendard Bold"/>
              </a:rPr>
              <a:t>예매</a:t>
            </a:r>
            <a:r>
              <a:rPr lang="en-US" sz="35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3500" b="0" i="0" u="none" strike="noStrike">
                <a:solidFill>
                  <a:srgbClr val="FFFFFF"/>
                </a:solidFill>
                <a:ea typeface="Pretendard Bold"/>
              </a:rPr>
              <a:t>시스템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057400" y="3962400"/>
            <a:ext cx="7378700" cy="1651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53550"/>
              </a:lnSpc>
            </a:pPr>
            <a:r>
              <a:rPr lang="en-US" sz="2500" b="0" i="0" u="none" strike="noStrike" dirty="0">
                <a:solidFill>
                  <a:srgbClr val="EEEEEE"/>
                </a:solidFill>
                <a:latin typeface="Pretendard Regular"/>
              </a:rPr>
              <a:t>- </a:t>
            </a:r>
            <a:r>
              <a:rPr lang="ko-KR" sz="2500" b="0" i="0" u="none" strike="noStrike" dirty="0">
                <a:solidFill>
                  <a:srgbClr val="EEEEEE"/>
                </a:solidFill>
                <a:ea typeface="Pretendard Regular"/>
              </a:rPr>
              <a:t>영화</a:t>
            </a:r>
            <a:r>
              <a:rPr lang="en-US" sz="2500" b="0" i="0" u="none" strike="noStrike" dirty="0">
                <a:solidFill>
                  <a:srgbClr val="EEEEEE"/>
                </a:solidFill>
                <a:latin typeface="Pretendard Regular"/>
              </a:rPr>
              <a:t> </a:t>
            </a:r>
            <a:r>
              <a:rPr lang="ko-KR" sz="2500" b="0" i="0" u="none" strike="noStrike" dirty="0">
                <a:solidFill>
                  <a:srgbClr val="EEEEEE"/>
                </a:solidFill>
                <a:ea typeface="Pretendard Regular"/>
              </a:rPr>
              <a:t>예매</a:t>
            </a:r>
            <a:r>
              <a:rPr lang="en-US" sz="2500" b="0" i="0" u="none" strike="noStrike" dirty="0">
                <a:solidFill>
                  <a:srgbClr val="EEEEEE"/>
                </a:solidFill>
                <a:latin typeface="Pretendard Regular"/>
              </a:rPr>
              <a:t> </a:t>
            </a:r>
            <a:r>
              <a:rPr lang="ko-KR" sz="2500" b="0" i="0" u="none" strike="noStrike" dirty="0">
                <a:solidFill>
                  <a:srgbClr val="EEEEEE"/>
                </a:solidFill>
                <a:ea typeface="Pretendard Regular"/>
              </a:rPr>
              <a:t>및</a:t>
            </a:r>
            <a:r>
              <a:rPr lang="en-US" sz="2500" b="0" i="0" u="none" strike="noStrike" dirty="0">
                <a:solidFill>
                  <a:srgbClr val="EEEEEE"/>
                </a:solidFill>
                <a:latin typeface="Pretendard Regular"/>
              </a:rPr>
              <a:t> </a:t>
            </a:r>
            <a:r>
              <a:rPr lang="ko-KR" altLang="en-US" sz="2500" dirty="0">
                <a:solidFill>
                  <a:srgbClr val="EEEEEE"/>
                </a:solidFill>
                <a:ea typeface="Pretendard Regular"/>
              </a:rPr>
              <a:t>관리 시스템</a:t>
            </a:r>
            <a:r>
              <a:rPr lang="en-US" sz="2500" b="0" i="0" u="none" strike="noStrike" dirty="0">
                <a:solidFill>
                  <a:srgbClr val="EEEEEE"/>
                </a:solidFill>
                <a:latin typeface="Pretendard Regular"/>
              </a:rPr>
              <a:t> </a:t>
            </a:r>
            <a:r>
              <a:rPr lang="ko-KR" sz="2500" b="0" i="0" u="none" strike="noStrike" dirty="0">
                <a:solidFill>
                  <a:srgbClr val="EEEEEE"/>
                </a:solidFill>
                <a:ea typeface="Pretendard Regular"/>
              </a:rPr>
              <a:t>구현</a:t>
            </a:r>
            <a:endParaRPr lang="ko-KR" dirty="0"/>
          </a:p>
          <a:p>
            <a:pPr lvl="0" algn="l">
              <a:lnSpc>
                <a:spcPct val="153550"/>
              </a:lnSpc>
            </a:pPr>
            <a:r>
              <a:rPr lang="en-US" sz="2500" b="0" i="0" u="none" strike="noStrike" dirty="0">
                <a:solidFill>
                  <a:srgbClr val="EEEEEE"/>
                </a:solidFill>
                <a:latin typeface="Pretendard Regular"/>
              </a:rPr>
              <a:t>- Java </a:t>
            </a:r>
            <a:r>
              <a:rPr lang="ko-KR" sz="2500" b="0" i="0" u="none" strike="noStrike" dirty="0">
                <a:solidFill>
                  <a:srgbClr val="EEEEEE"/>
                </a:solidFill>
                <a:ea typeface="Pretendard Regular"/>
              </a:rPr>
              <a:t>기반</a:t>
            </a:r>
            <a:r>
              <a:rPr lang="en-US" sz="2500" b="0" i="0" u="none" strike="noStrike" dirty="0">
                <a:solidFill>
                  <a:srgbClr val="EEEEEE"/>
                </a:solidFill>
                <a:latin typeface="Pretendard Regular"/>
              </a:rPr>
              <a:t> </a:t>
            </a:r>
            <a:r>
              <a:rPr lang="ko-KR" sz="2500" b="0" i="0" u="none" strike="noStrike" dirty="0">
                <a:solidFill>
                  <a:srgbClr val="EEEEEE"/>
                </a:solidFill>
                <a:ea typeface="Pretendard Regular"/>
              </a:rPr>
              <a:t>프로그램</a:t>
            </a:r>
            <a:endParaRPr lang="ko-KR" sz="2500" b="0" i="0" u="none" strike="noStrike" dirty="0">
              <a:solidFill>
                <a:srgbClr val="EEEEEE"/>
              </a:solidFill>
              <a:ea typeface="Pretendard Regular"/>
              <a:cs typeface="Calibri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435100" y="1104900"/>
            <a:ext cx="51562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5000" b="0" i="0" u="none" strike="noStrike">
                <a:solidFill>
                  <a:srgbClr val="FFFFFF"/>
                </a:solidFill>
                <a:latin typeface="Pretendard ExtraBold"/>
              </a:rPr>
              <a:t>1.  </a:t>
            </a:r>
            <a:r>
              <a:rPr lang="ko-KR" sz="5000" b="0" i="0" u="none" strike="noStrike">
                <a:solidFill>
                  <a:srgbClr val="FFFFFF"/>
                </a:solidFill>
                <a:ea typeface="Pretendard ExtraBold"/>
              </a:rPr>
              <a:t>시스템</a:t>
            </a:r>
            <a:r>
              <a:rPr lang="en-US" sz="5000" b="0" i="0" u="none" strike="noStrike">
                <a:solidFill>
                  <a:srgbClr val="FFFFFF"/>
                </a:solidFill>
                <a:latin typeface="Pretendard ExtraBold"/>
              </a:rPr>
              <a:t> </a:t>
            </a:r>
            <a:r>
              <a:rPr lang="ko-KR" sz="5000" b="0" i="0" u="none" strike="noStrike">
                <a:solidFill>
                  <a:srgbClr val="FFFFFF"/>
                </a:solidFill>
                <a:ea typeface="Pretendard ExtraBold"/>
              </a:rPr>
              <a:t>개요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057400" y="6261100"/>
            <a:ext cx="7823200" cy="6223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99600"/>
              </a:lnSpc>
            </a:pPr>
            <a:r>
              <a:rPr lang="ko-KR" sz="3500" b="0" i="0" u="none" strike="noStrike">
                <a:solidFill>
                  <a:srgbClr val="FFFFFF"/>
                </a:solidFill>
                <a:ea typeface="Pretendard Bold"/>
              </a:rPr>
              <a:t>주요</a:t>
            </a:r>
            <a:r>
              <a:rPr lang="en-US" sz="35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3500" b="0" i="0" u="none" strike="noStrike">
                <a:solidFill>
                  <a:srgbClr val="FFFFFF"/>
                </a:solidFill>
                <a:ea typeface="Pretendard Bold"/>
              </a:rPr>
              <a:t>기능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057400" y="6959600"/>
            <a:ext cx="7378700" cy="1651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53550"/>
              </a:lnSpc>
            </a:pPr>
            <a:r>
              <a:rPr lang="en-US" sz="2500" b="0" i="0" u="none" strike="noStrike">
                <a:solidFill>
                  <a:srgbClr val="EEEEEE"/>
                </a:solidFill>
                <a:latin typeface="Pretendard Regular"/>
              </a:rPr>
              <a:t>- </a:t>
            </a:r>
            <a:r>
              <a:rPr lang="ko-KR" sz="2500" b="0" i="0" u="none" strike="noStrike">
                <a:solidFill>
                  <a:srgbClr val="EEEEEE"/>
                </a:solidFill>
                <a:ea typeface="Pretendard Regular"/>
              </a:rPr>
              <a:t>영화</a:t>
            </a:r>
            <a:r>
              <a:rPr lang="en-US" sz="2500" b="0" i="0" u="none" strike="noStrike">
                <a:solidFill>
                  <a:srgbClr val="EEEEEE"/>
                </a:solidFill>
                <a:latin typeface="Pretendard Regular"/>
              </a:rPr>
              <a:t> </a:t>
            </a:r>
            <a:r>
              <a:rPr lang="ko-KR" sz="2500" b="0" i="0" u="none" strike="noStrike">
                <a:solidFill>
                  <a:srgbClr val="EEEEEE"/>
                </a:solidFill>
                <a:ea typeface="Pretendard Regular"/>
              </a:rPr>
              <a:t>목록</a:t>
            </a:r>
            <a:r>
              <a:rPr lang="en-US" sz="2500" b="0" i="0" u="none" strike="noStrike">
                <a:solidFill>
                  <a:srgbClr val="EEEEEE"/>
                </a:solidFill>
                <a:latin typeface="Pretendard Regular"/>
              </a:rPr>
              <a:t> </a:t>
            </a:r>
            <a:r>
              <a:rPr lang="ko-KR" sz="2500" b="0" i="0" u="none" strike="noStrike">
                <a:solidFill>
                  <a:srgbClr val="EEEEEE"/>
                </a:solidFill>
                <a:ea typeface="Pretendard Regular"/>
              </a:rPr>
              <a:t>조회</a:t>
            </a:r>
          </a:p>
          <a:p>
            <a:pPr lvl="0" algn="l">
              <a:lnSpc>
                <a:spcPct val="153550"/>
              </a:lnSpc>
            </a:pPr>
            <a:r>
              <a:rPr lang="en-US" sz="2500" b="0" i="0" u="none" strike="noStrike">
                <a:solidFill>
                  <a:srgbClr val="EEEEEE"/>
                </a:solidFill>
                <a:latin typeface="Pretendard Regular"/>
              </a:rPr>
              <a:t>- </a:t>
            </a:r>
            <a:r>
              <a:rPr lang="ko-KR" sz="2500" b="0" i="0" u="none" strike="noStrike">
                <a:solidFill>
                  <a:srgbClr val="EEEEEE"/>
                </a:solidFill>
                <a:ea typeface="Pretendard Regular"/>
              </a:rPr>
              <a:t>영화</a:t>
            </a:r>
            <a:r>
              <a:rPr lang="en-US" sz="2500" b="0" i="0" u="none" strike="noStrike">
                <a:solidFill>
                  <a:srgbClr val="EEEEEE"/>
                </a:solidFill>
                <a:latin typeface="Pretendard Regular"/>
              </a:rPr>
              <a:t> </a:t>
            </a:r>
            <a:r>
              <a:rPr lang="ko-KR" sz="2500" b="0" i="0" u="none" strike="noStrike">
                <a:solidFill>
                  <a:srgbClr val="EEEEEE"/>
                </a:solidFill>
                <a:ea typeface="Pretendard Regular"/>
              </a:rPr>
              <a:t>예매</a:t>
            </a:r>
            <a:r>
              <a:rPr lang="en-US" sz="2500" b="0" i="0" u="none" strike="noStrike">
                <a:solidFill>
                  <a:srgbClr val="EEEEEE"/>
                </a:solidFill>
                <a:latin typeface="Pretendard Regular"/>
              </a:rPr>
              <a:t> </a:t>
            </a:r>
            <a:r>
              <a:rPr lang="ko-KR" sz="2500" b="0" i="0" u="none" strike="noStrike">
                <a:solidFill>
                  <a:srgbClr val="EEEEEE"/>
                </a:solidFill>
                <a:ea typeface="Pretendard Regular"/>
              </a:rPr>
              <a:t>및</a:t>
            </a:r>
            <a:r>
              <a:rPr lang="en-US" sz="2500" b="0" i="0" u="none" strike="noStrike">
                <a:solidFill>
                  <a:srgbClr val="EEEEEE"/>
                </a:solidFill>
                <a:latin typeface="Pretendard Regular"/>
              </a:rPr>
              <a:t> </a:t>
            </a:r>
            <a:r>
              <a:rPr lang="ko-KR" sz="2500" b="0" i="0" u="none" strike="noStrike">
                <a:solidFill>
                  <a:srgbClr val="EEEEEE"/>
                </a:solidFill>
                <a:ea typeface="Pretendard Regular"/>
              </a:rPr>
              <a:t>취소</a:t>
            </a:r>
          </a:p>
          <a:p>
            <a:pPr lvl="0" algn="l">
              <a:lnSpc>
                <a:spcPct val="153550"/>
              </a:lnSpc>
            </a:pPr>
            <a:r>
              <a:rPr lang="en-US" sz="2500" b="0" i="0" u="none" strike="noStrike">
                <a:solidFill>
                  <a:srgbClr val="EEEEEE"/>
                </a:solidFill>
                <a:latin typeface="Pretendard Regular"/>
              </a:rPr>
              <a:t>- </a:t>
            </a:r>
            <a:r>
              <a:rPr lang="ko-KR" sz="2500" b="0" i="0" u="none" strike="noStrike">
                <a:solidFill>
                  <a:srgbClr val="EEEEEE"/>
                </a:solidFill>
                <a:ea typeface="Pretendard Regular"/>
              </a:rPr>
              <a:t>티켓</a:t>
            </a:r>
            <a:r>
              <a:rPr lang="en-US" sz="2500" b="0" i="0" u="none" strike="noStrike">
                <a:solidFill>
                  <a:srgbClr val="EEEEEE"/>
                </a:solidFill>
                <a:latin typeface="Pretendard Regular"/>
              </a:rPr>
              <a:t> </a:t>
            </a:r>
            <a:r>
              <a:rPr lang="ko-KR" sz="2500" b="0" i="0" u="none" strike="noStrike">
                <a:solidFill>
                  <a:srgbClr val="EEEEEE"/>
                </a:solidFill>
                <a:ea typeface="Pretendard Regular"/>
              </a:rPr>
              <a:t>저장</a:t>
            </a:r>
            <a:r>
              <a:rPr lang="en-US" sz="2500" b="0" i="0" u="none" strike="noStrike">
                <a:solidFill>
                  <a:srgbClr val="EEEEEE"/>
                </a:solidFill>
                <a:latin typeface="Pretendard Regular"/>
              </a:rPr>
              <a:t>, </a:t>
            </a:r>
            <a:r>
              <a:rPr lang="ko-KR" sz="2500" b="0" i="0" u="none" strike="noStrike">
                <a:solidFill>
                  <a:srgbClr val="EEEEEE"/>
                </a:solidFill>
                <a:ea typeface="Pretendard Regular"/>
              </a:rPr>
              <a:t>영화</a:t>
            </a:r>
            <a:r>
              <a:rPr lang="en-US" sz="2500" b="0" i="0" u="none" strike="noStrike">
                <a:solidFill>
                  <a:srgbClr val="EEEEEE"/>
                </a:solidFill>
                <a:latin typeface="Pretendard Regular"/>
              </a:rPr>
              <a:t> </a:t>
            </a:r>
            <a:r>
              <a:rPr lang="ko-KR" sz="2500" b="0" i="0" u="none" strike="noStrike">
                <a:solidFill>
                  <a:srgbClr val="EEEEEE"/>
                </a:solidFill>
                <a:ea typeface="Pretendard Regular"/>
              </a:rPr>
              <a:t>업로드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159000" y="3289300"/>
            <a:ext cx="3733800" cy="4953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99600"/>
              </a:lnSpc>
            </a:pPr>
            <a:r>
              <a:rPr lang="en-US" sz="2800" b="0" i="0" u="none" strike="noStrike">
                <a:solidFill>
                  <a:srgbClr val="FFFFFF"/>
                </a:solidFill>
                <a:latin typeface="Pretendard Bold"/>
              </a:rPr>
              <a:t>Cinema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159000" y="3949700"/>
            <a:ext cx="37084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-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영화</a:t>
            </a: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제목</a:t>
            </a:r>
          </a:p>
          <a:p>
            <a:pPr lvl="0" algn="l">
              <a:lnSpc>
                <a:spcPct val="99600"/>
              </a:lnSpc>
            </a:pP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-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상영</a:t>
            </a: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시간</a:t>
            </a:r>
          </a:p>
          <a:p>
            <a:pPr lvl="0" algn="l">
              <a:lnSpc>
                <a:spcPct val="99600"/>
              </a:lnSpc>
            </a:pP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-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가격</a:t>
            </a: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,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성인</a:t>
            </a: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여부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159000" y="6413500"/>
            <a:ext cx="3733800" cy="4953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99600"/>
              </a:lnSpc>
            </a:pPr>
            <a:r>
              <a:rPr lang="en-US" sz="2800" b="0" i="0" u="none" strike="noStrike">
                <a:solidFill>
                  <a:srgbClr val="FFFFFF"/>
                </a:solidFill>
                <a:latin typeface="Pretendard Bold"/>
              </a:rPr>
              <a:t>CinemaManager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159000" y="7086600"/>
            <a:ext cx="37084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-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영화</a:t>
            </a: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예약</a:t>
            </a:r>
          </a:p>
          <a:p>
            <a:pPr lvl="0" algn="l">
              <a:lnSpc>
                <a:spcPct val="99600"/>
              </a:lnSpc>
            </a:pP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-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예약</a:t>
            </a: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조회</a:t>
            </a:r>
          </a:p>
          <a:p>
            <a:pPr lvl="0" algn="l">
              <a:lnSpc>
                <a:spcPct val="99600"/>
              </a:lnSpc>
            </a:pP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-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취소</a:t>
            </a: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,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티켓</a:t>
            </a: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저장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33500" y="1104900"/>
            <a:ext cx="67183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5000" b="0" i="0" u="none" strike="noStrike">
                <a:solidFill>
                  <a:srgbClr val="FFFFFF"/>
                </a:solidFill>
                <a:latin typeface="Pretendard ExtraBold"/>
              </a:rPr>
              <a:t>2. </a:t>
            </a:r>
            <a:r>
              <a:rPr lang="ko-KR" sz="5000" b="0" i="0" u="none" strike="noStrike">
                <a:solidFill>
                  <a:srgbClr val="FFFFFF"/>
                </a:solidFill>
                <a:ea typeface="Pretendard ExtraBold"/>
              </a:rPr>
              <a:t>주요</a:t>
            </a:r>
            <a:r>
              <a:rPr lang="en-US" sz="5000" b="0" i="0" u="none" strike="noStrike">
                <a:solidFill>
                  <a:srgbClr val="FFFFFF"/>
                </a:solidFill>
                <a:latin typeface="Pretendard ExtraBold"/>
              </a:rPr>
              <a:t> </a:t>
            </a:r>
            <a:r>
              <a:rPr lang="ko-KR" sz="5000" b="0" i="0" u="none" strike="noStrike">
                <a:solidFill>
                  <a:srgbClr val="FFFFFF"/>
                </a:solidFill>
                <a:ea typeface="Pretendard ExtraBold"/>
              </a:rPr>
              <a:t>클래스</a:t>
            </a:r>
            <a:r>
              <a:rPr lang="en-US" sz="5000" b="0" i="0" u="none" strike="noStrike">
                <a:solidFill>
                  <a:srgbClr val="FFFFFF"/>
                </a:solidFill>
                <a:latin typeface="Pretendard ExtraBold"/>
              </a:rPr>
              <a:t> </a:t>
            </a:r>
            <a:r>
              <a:rPr lang="ko-KR" sz="5000" b="0" i="0" u="none" strike="noStrike">
                <a:solidFill>
                  <a:srgbClr val="FFFFFF"/>
                </a:solidFill>
                <a:ea typeface="Pretendard ExtraBold"/>
              </a:rPr>
              <a:t>설명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988300" y="3289300"/>
            <a:ext cx="3733800" cy="4953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99600"/>
              </a:lnSpc>
            </a:pPr>
            <a:r>
              <a:rPr lang="en-US" sz="2800" b="0" i="0" u="none" strike="noStrike">
                <a:solidFill>
                  <a:srgbClr val="FFFFFF"/>
                </a:solidFill>
                <a:latin typeface="Pretendard Bold"/>
              </a:rPr>
              <a:t>Customer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988300" y="3949700"/>
            <a:ext cx="37084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-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전화번호</a:t>
            </a:r>
          </a:p>
          <a:p>
            <a:pPr lvl="0" algn="l">
              <a:lnSpc>
                <a:spcPct val="99600"/>
              </a:lnSpc>
            </a:pP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-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생년월일</a:t>
            </a:r>
          </a:p>
          <a:p>
            <a:pPr lvl="0" algn="l">
              <a:lnSpc>
                <a:spcPct val="99600"/>
              </a:lnSpc>
            </a:pP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-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결제</a:t>
            </a: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비밀번호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988300" y="6413500"/>
            <a:ext cx="3733800" cy="4953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99600"/>
              </a:lnSpc>
            </a:pPr>
            <a:r>
              <a:rPr lang="en-US" sz="2800" b="0" i="0" u="none" strike="noStrike">
                <a:solidFill>
                  <a:srgbClr val="FFFFFF"/>
                </a:solidFill>
                <a:latin typeface="Pretendard Bold"/>
              </a:rPr>
              <a:t>FileS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988300" y="7086600"/>
            <a:ext cx="37084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-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예매</a:t>
            </a: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데이터</a:t>
            </a: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저장</a:t>
            </a:r>
          </a:p>
          <a:p>
            <a:pPr lvl="0" algn="l">
              <a:lnSpc>
                <a:spcPct val="99600"/>
              </a:lnSpc>
            </a:pP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-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영화</a:t>
            </a: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데이터</a:t>
            </a: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읽기</a:t>
            </a:r>
          </a:p>
          <a:p>
            <a:pPr lvl="0" algn="l">
              <a:lnSpc>
                <a:spcPct val="99600"/>
              </a:lnSpc>
            </a:pP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-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파일</a:t>
            </a:r>
            <a:r>
              <a:rPr lang="en-US" sz="2200" b="0" i="0" u="none" strike="noStrike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>
                <a:solidFill>
                  <a:srgbClr val="C2C2C2"/>
                </a:solidFill>
                <a:ea typeface="Pretendard Medium"/>
              </a:rPr>
              <a:t>관리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333500" y="1104900"/>
            <a:ext cx="44577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5000" b="0" i="0" u="none" strike="noStrike">
                <a:solidFill>
                  <a:srgbClr val="FFFFFF"/>
                </a:solidFill>
                <a:latin typeface="Pretendard ExtraBold"/>
              </a:rPr>
              <a:t>3. </a:t>
            </a:r>
            <a:r>
              <a:rPr lang="ko-KR" sz="5000" b="0" i="0" u="none" strike="noStrike">
                <a:solidFill>
                  <a:srgbClr val="FFFFFF"/>
                </a:solidFill>
                <a:ea typeface="Pretendard ExtraBold"/>
              </a:rPr>
              <a:t>예매</a:t>
            </a:r>
            <a:r>
              <a:rPr lang="en-US" sz="5000" b="0" i="0" u="none" strike="noStrike">
                <a:solidFill>
                  <a:srgbClr val="FFFFFF"/>
                </a:solidFill>
                <a:latin typeface="Pretendard ExtraBold"/>
              </a:rPr>
              <a:t> </a:t>
            </a:r>
            <a:r>
              <a:rPr lang="ko-KR" sz="5000" b="0" i="0" u="none" strike="noStrike">
                <a:solidFill>
                  <a:srgbClr val="FFFFFF"/>
                </a:solidFill>
                <a:ea typeface="Pretendard ExtraBold"/>
              </a:rPr>
              <a:t>기능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62000" y="4165600"/>
            <a:ext cx="5334000" cy="4953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ctr">
              <a:lnSpc>
                <a:spcPct val="99600"/>
              </a:lnSpc>
            </a:pPr>
            <a:r>
              <a:rPr lang="ko-KR" sz="2800" b="0" i="0" u="none" strike="noStrike">
                <a:solidFill>
                  <a:srgbClr val="FFFFFF"/>
                </a:solidFill>
                <a:ea typeface="Pretendard Bold"/>
              </a:rPr>
              <a:t>영화</a:t>
            </a:r>
            <a:r>
              <a:rPr lang="en-US" sz="28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0" i="0" u="none" strike="noStrike">
                <a:solidFill>
                  <a:srgbClr val="FFFFFF"/>
                </a:solidFill>
                <a:ea typeface="Pretendard Bold"/>
              </a:rPr>
              <a:t>목록</a:t>
            </a:r>
            <a:r>
              <a:rPr lang="en-US" sz="28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0" i="0" u="none" strike="noStrike">
                <a:solidFill>
                  <a:srgbClr val="FFFFFF"/>
                </a:solidFill>
                <a:ea typeface="Pretendard Bold"/>
              </a:rPr>
              <a:t>조회</a:t>
            </a:r>
            <a:r>
              <a:rPr lang="en-US" sz="28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0" i="0" u="none" strike="noStrike">
                <a:solidFill>
                  <a:srgbClr val="FFFFFF"/>
                </a:solidFill>
                <a:ea typeface="Pretendard Bold"/>
              </a:rPr>
              <a:t>및</a:t>
            </a:r>
            <a:r>
              <a:rPr lang="en-US" sz="28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0" i="0" u="none" strike="noStrike">
                <a:solidFill>
                  <a:srgbClr val="FFFFFF"/>
                </a:solidFill>
                <a:ea typeface="Pretendard Bold"/>
              </a:rPr>
              <a:t>선택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62000" y="4878568"/>
            <a:ext cx="5335768" cy="1642962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-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사용자에게</a:t>
            </a: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영화</a:t>
            </a: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목록</a:t>
            </a: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표시</a:t>
            </a:r>
          </a:p>
          <a:p>
            <a:pPr algn="ctr">
              <a:lnSpc>
                <a:spcPct val="99600"/>
              </a:lnSpc>
            </a:pP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-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원하는</a:t>
            </a: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altLang="en-US" sz="2200" dirty="0">
                <a:solidFill>
                  <a:srgbClr val="C2C2C2"/>
                </a:solidFill>
                <a:ea typeface="Pretendard Medium"/>
              </a:rPr>
              <a:t>영화의 정보와 선택</a:t>
            </a: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dirty="0">
                <a:solidFill>
                  <a:srgbClr val="C2C2C2"/>
                </a:solidFill>
                <a:ea typeface="Pretendard Medium"/>
              </a:rPr>
              <a:t>기능</a:t>
            </a:r>
            <a:endParaRPr lang="ko-KR" altLang="en-US" sz="2200" dirty="0">
              <a:solidFill>
                <a:srgbClr val="C2C2C2"/>
              </a:solidFill>
              <a:latin typeface="Calibri"/>
              <a:ea typeface="맑은 고딕"/>
              <a:cs typeface="Calibri"/>
            </a:endParaRPr>
          </a:p>
          <a:p>
            <a:pPr algn="ctr">
              <a:lnSpc>
                <a:spcPct val="99600"/>
              </a:lnSpc>
            </a:pPr>
            <a:r>
              <a:rPr lang="en-US" altLang="ko-KR" sz="2200" dirty="0">
                <a:solidFill>
                  <a:srgbClr val="C2C2C2"/>
                </a:solidFill>
                <a:ea typeface="+mn-lt"/>
                <a:cs typeface="+mn-lt"/>
              </a:rPr>
              <a:t>- </a:t>
            </a:r>
            <a:r>
              <a:rPr lang="ko-KR" altLang="en-US" sz="2200" dirty="0">
                <a:solidFill>
                  <a:srgbClr val="C2C2C2"/>
                </a:solidFill>
                <a:latin typeface="Calibri"/>
                <a:ea typeface="Pretendard Medium"/>
                <a:cs typeface="Calibri"/>
              </a:rPr>
              <a:t>미성년관람불가 분별 기능</a:t>
            </a:r>
            <a:endParaRPr lang="en-US" altLang="ko-KR" sz="2200" dirty="0">
              <a:solidFill>
                <a:srgbClr val="C2C2C2"/>
              </a:solidFill>
              <a:ea typeface="Calibri"/>
              <a:cs typeface="Calibri"/>
            </a:endParaRPr>
          </a:p>
          <a:p>
            <a:pPr algn="ctr">
              <a:lnSpc>
                <a:spcPct val="99600"/>
              </a:lnSpc>
            </a:pPr>
            <a:r>
              <a:rPr lang="en-US" sz="2200" dirty="0">
                <a:solidFill>
                  <a:srgbClr val="C2C2C2"/>
                </a:solidFill>
                <a:latin typeface="Pretendard Medium"/>
                <a:ea typeface="Pretendard Medium"/>
              </a:rPr>
              <a:t>-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선택한</a:t>
            </a: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영화</a:t>
            </a: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정보</a:t>
            </a: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저장</a:t>
            </a:r>
            <a:endParaRPr lang="ko-KR" sz="2200" b="0" i="0" u="none" strike="noStrike">
              <a:solidFill>
                <a:srgbClr val="C2C2C2"/>
              </a:solidFill>
              <a:ea typeface="Pretendard Medium"/>
              <a:cs typeface="Calibri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477000" y="4165600"/>
            <a:ext cx="5334000" cy="4953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ctr">
              <a:lnSpc>
                <a:spcPct val="99600"/>
              </a:lnSpc>
            </a:pPr>
            <a:r>
              <a:rPr lang="ko-KR" sz="2800" b="0" i="0" u="none" strike="noStrike">
                <a:solidFill>
                  <a:srgbClr val="FFFFFF"/>
                </a:solidFill>
                <a:ea typeface="Pretendard Bold"/>
              </a:rPr>
              <a:t>좌석</a:t>
            </a:r>
            <a:r>
              <a:rPr lang="en-US" sz="28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0" i="0" u="none" strike="noStrike">
                <a:solidFill>
                  <a:srgbClr val="FFFFFF"/>
                </a:solidFill>
                <a:ea typeface="Pretendard Bold"/>
              </a:rPr>
              <a:t>선택</a:t>
            </a:r>
            <a:r>
              <a:rPr lang="en-US" sz="28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0" i="0" u="none" strike="noStrike">
                <a:solidFill>
                  <a:srgbClr val="FFFFFF"/>
                </a:solidFill>
                <a:ea typeface="Pretendard Bold"/>
              </a:rPr>
              <a:t>및</a:t>
            </a:r>
            <a:r>
              <a:rPr lang="en-US" sz="28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0" i="0" u="none" strike="noStrike">
                <a:solidFill>
                  <a:srgbClr val="FFFFFF"/>
                </a:solidFill>
                <a:ea typeface="Pretendard Bold"/>
              </a:rPr>
              <a:t>정보</a:t>
            </a:r>
            <a:r>
              <a:rPr lang="en-US" sz="28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0" i="0" u="none" strike="noStrike">
                <a:solidFill>
                  <a:srgbClr val="FFFFFF"/>
                </a:solidFill>
                <a:ea typeface="Pretendard Bold"/>
              </a:rPr>
              <a:t>입력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475232" y="4878568"/>
            <a:ext cx="5335768" cy="1628494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ctr"/>
            <a:r>
              <a:rPr lang="en-US" sz="2200" dirty="0">
                <a:solidFill>
                  <a:srgbClr val="C2C2C2"/>
                </a:solidFill>
                <a:ea typeface="+mn-lt"/>
                <a:cs typeface="+mn-lt"/>
              </a:rPr>
              <a:t>- </a:t>
            </a:r>
            <a:r>
              <a:rPr lang="ko-KR" sz="2200" dirty="0">
                <a:solidFill>
                  <a:srgbClr val="C2C2C2"/>
                </a:solidFill>
                <a:latin typeface="Calibri"/>
                <a:cs typeface="Calibri"/>
              </a:rPr>
              <a:t>고객</a:t>
            </a:r>
            <a:r>
              <a:rPr lang="en-US" sz="2200" dirty="0">
                <a:solidFill>
                  <a:srgbClr val="C2C2C2"/>
                </a:solidFill>
                <a:ea typeface="+mn-lt"/>
                <a:cs typeface="+mn-lt"/>
              </a:rPr>
              <a:t> </a:t>
            </a:r>
            <a:r>
              <a:rPr lang="ko-KR" sz="2200" dirty="0">
                <a:solidFill>
                  <a:srgbClr val="C2C2C2"/>
                </a:solidFill>
                <a:latin typeface="Calibri"/>
                <a:cs typeface="Calibri"/>
              </a:rPr>
              <a:t>정보</a:t>
            </a:r>
            <a:r>
              <a:rPr lang="en-US" sz="2200" dirty="0">
                <a:solidFill>
                  <a:srgbClr val="C2C2C2"/>
                </a:solidFill>
                <a:ea typeface="+mn-lt"/>
                <a:cs typeface="+mn-lt"/>
              </a:rPr>
              <a:t> </a:t>
            </a:r>
            <a:r>
              <a:rPr lang="ko-KR" sz="2200" dirty="0">
                <a:solidFill>
                  <a:srgbClr val="C2C2C2"/>
                </a:solidFill>
                <a:latin typeface="Calibri"/>
                <a:cs typeface="Calibri"/>
              </a:rPr>
              <a:t>입력</a:t>
            </a:r>
            <a:r>
              <a:rPr lang="en-US" sz="2200" dirty="0">
                <a:solidFill>
                  <a:srgbClr val="C2C2C2"/>
                </a:solidFill>
                <a:ea typeface="+mn-lt"/>
                <a:cs typeface="+mn-lt"/>
              </a:rPr>
              <a:t> (</a:t>
            </a:r>
            <a:r>
              <a:rPr lang="ko-KR" sz="2200" dirty="0">
                <a:solidFill>
                  <a:srgbClr val="C2C2C2"/>
                </a:solidFill>
                <a:latin typeface="Calibri"/>
                <a:cs typeface="Calibri"/>
              </a:rPr>
              <a:t>전화번호</a:t>
            </a:r>
            <a:r>
              <a:rPr lang="en-US" sz="2200" dirty="0">
                <a:solidFill>
                  <a:srgbClr val="C2C2C2"/>
                </a:solidFill>
                <a:ea typeface="+mn-lt"/>
                <a:cs typeface="+mn-lt"/>
              </a:rPr>
              <a:t>, </a:t>
            </a:r>
            <a:r>
              <a:rPr lang="ko-KR" sz="2200" dirty="0">
                <a:solidFill>
                  <a:srgbClr val="C2C2C2"/>
                </a:solidFill>
                <a:latin typeface="Calibri"/>
                <a:cs typeface="Calibri"/>
              </a:rPr>
              <a:t>생년월일</a:t>
            </a:r>
            <a:r>
              <a:rPr lang="en-US" sz="2200" dirty="0">
                <a:solidFill>
                  <a:srgbClr val="C2C2C2"/>
                </a:solidFill>
                <a:ea typeface="+mn-lt"/>
                <a:cs typeface="+mn-lt"/>
              </a:rPr>
              <a:t>)</a:t>
            </a:r>
            <a:endParaRPr lang="en-US" sz="2200" dirty="0">
              <a:solidFill>
                <a:srgbClr val="000000"/>
              </a:solidFill>
              <a:ea typeface="+mn-lt"/>
              <a:cs typeface="+mn-lt"/>
            </a:endParaRPr>
          </a:p>
          <a:p>
            <a:pPr lvl="0" algn="ctr">
              <a:lnSpc>
                <a:spcPct val="99600"/>
              </a:lnSpc>
            </a:pP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-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좌석</a:t>
            </a: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배치도</a:t>
            </a: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표시</a:t>
            </a:r>
            <a:endParaRPr lang="ko-KR" dirty="0"/>
          </a:p>
          <a:p>
            <a:pPr lvl="0" algn="ctr">
              <a:lnSpc>
                <a:spcPct val="99600"/>
              </a:lnSpc>
            </a:pP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-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원하는</a:t>
            </a: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좌석</a:t>
            </a: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선택</a:t>
            </a: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기능</a:t>
            </a:r>
            <a:endParaRPr lang="ko-KR" sz="2200" b="0" i="0" u="none" strike="noStrike">
              <a:solidFill>
                <a:srgbClr val="C2C2C2"/>
              </a:solidFill>
              <a:ea typeface="Pretendard Medium"/>
              <a:cs typeface="Calibri"/>
            </a:endParaRPr>
          </a:p>
          <a:p>
            <a:pPr algn="ctr">
              <a:lnSpc>
                <a:spcPct val="99600"/>
              </a:lnSpc>
            </a:pPr>
            <a:r>
              <a:rPr lang="en-US" altLang="ko-KR" sz="2200" dirty="0">
                <a:solidFill>
                  <a:srgbClr val="C2C2C2"/>
                </a:solidFill>
                <a:latin typeface="Pretendard Medium"/>
                <a:ea typeface="Pretendard Medium"/>
                <a:cs typeface="Calibri"/>
              </a:rPr>
              <a:t>- </a:t>
            </a:r>
            <a:r>
              <a:rPr lang="ko-KR" sz="2200" dirty="0">
                <a:solidFill>
                  <a:srgbClr val="C2C2C2"/>
                </a:solidFill>
                <a:ea typeface="Pretendard Medium"/>
                <a:cs typeface="Calibri"/>
              </a:rPr>
              <a:t>입력된</a:t>
            </a:r>
            <a:r>
              <a:rPr lang="en-US" altLang="ko-KR" sz="2200" dirty="0">
                <a:solidFill>
                  <a:srgbClr val="C2C2C2"/>
                </a:solidFill>
                <a:latin typeface="Pretendard Medium"/>
                <a:ea typeface="Pretendard Medium"/>
                <a:cs typeface="Calibri"/>
              </a:rPr>
              <a:t> </a:t>
            </a:r>
            <a:r>
              <a:rPr lang="ko-KR" altLang="en-US" sz="2200" dirty="0">
                <a:solidFill>
                  <a:srgbClr val="C2C2C2"/>
                </a:solidFill>
                <a:ea typeface="Pretendard Medium"/>
                <a:cs typeface="Calibri"/>
              </a:rPr>
              <a:t>정보와 예약정보</a:t>
            </a:r>
            <a:r>
              <a:rPr lang="en-US" altLang="ko-KR" sz="2200" dirty="0">
                <a:solidFill>
                  <a:srgbClr val="C2C2C2"/>
                </a:solidFill>
                <a:latin typeface="Pretendard Medium"/>
                <a:ea typeface="Pretendard Medium"/>
                <a:cs typeface="Calibri"/>
              </a:rPr>
              <a:t> </a:t>
            </a:r>
            <a:r>
              <a:rPr lang="en-US" altLang="ko-KR" sz="2200" dirty="0" err="1">
                <a:solidFill>
                  <a:srgbClr val="C2C2C2"/>
                </a:solidFill>
                <a:latin typeface="Pretendard Medium"/>
                <a:ea typeface="Pretendard Medium"/>
                <a:cs typeface="Calibri"/>
              </a:rPr>
              <a:t>비교</a:t>
            </a:r>
            <a:endParaRPr lang="ko-KR" sz="2200" dirty="0" err="1">
              <a:solidFill>
                <a:srgbClr val="C2C2C2"/>
              </a:solidFill>
              <a:ea typeface="Pretendard Medium"/>
              <a:cs typeface="Calibri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2192000" y="4178300"/>
            <a:ext cx="5334000" cy="4953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ctr">
              <a:lnSpc>
                <a:spcPct val="99600"/>
              </a:lnSpc>
            </a:pPr>
            <a:r>
              <a:rPr lang="ko-KR" sz="2800" b="0" i="0" u="none" strike="noStrike">
                <a:solidFill>
                  <a:srgbClr val="FFFFFF"/>
                </a:solidFill>
                <a:ea typeface="Pretendard Bold"/>
              </a:rPr>
              <a:t>결제</a:t>
            </a:r>
            <a:r>
              <a:rPr lang="en-US" sz="28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0" i="0" u="none" strike="noStrike">
                <a:solidFill>
                  <a:srgbClr val="FFFFFF"/>
                </a:solidFill>
                <a:ea typeface="Pretendard Bold"/>
              </a:rPr>
              <a:t>및</a:t>
            </a:r>
            <a:r>
              <a:rPr lang="en-US" sz="28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0" i="0" u="none" strike="noStrike">
                <a:solidFill>
                  <a:srgbClr val="FFFFFF"/>
                </a:solidFill>
                <a:ea typeface="Pretendard Bold"/>
              </a:rPr>
              <a:t>예매</a:t>
            </a:r>
            <a:r>
              <a:rPr lang="en-US" sz="28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0" i="0" u="none" strike="noStrike">
                <a:solidFill>
                  <a:srgbClr val="FFFFFF"/>
                </a:solidFill>
                <a:ea typeface="Pretendard Bold"/>
              </a:rPr>
              <a:t>확인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204700" y="4876800"/>
            <a:ext cx="5321300" cy="1397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-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결제</a:t>
            </a: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비밀번호</a:t>
            </a: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입력</a:t>
            </a: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및</a:t>
            </a: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확인</a:t>
            </a:r>
          </a:p>
          <a:p>
            <a:pPr lvl="0" algn="ctr">
              <a:lnSpc>
                <a:spcPct val="99600"/>
              </a:lnSpc>
            </a:pP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-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예매</a:t>
            </a: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정보</a:t>
            </a: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 </a:t>
            </a:r>
            <a:r>
              <a:rPr lang="en-US" sz="2200" b="0" i="0" u="none" strike="noStrike" dirty="0" err="1">
                <a:solidFill>
                  <a:srgbClr val="C2C2C2"/>
                </a:solidFill>
                <a:latin typeface="Pretendard Medium"/>
              </a:rPr>
              <a:t>reservationMap</a:t>
            </a:r>
            <a:r>
              <a:rPr lang="ko-KR" sz="2200" b="0" i="0" u="none" strike="noStrike" dirty="0" err="1">
                <a:solidFill>
                  <a:srgbClr val="C2C2C2"/>
                </a:solidFill>
                <a:ea typeface="Pretendard Medium"/>
              </a:rPr>
              <a:t>에</a:t>
            </a:r>
            <a:r>
              <a:rPr lang="en-US" sz="2200" b="0" i="0" u="none" strike="noStrike" dirty="0">
                <a:solidFill>
                  <a:srgbClr val="C2C2C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rgbClr val="C2C2C2"/>
                </a:solidFill>
                <a:ea typeface="Pretendard Medium"/>
              </a:rPr>
              <a:t>저장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15745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333500" y="1104900"/>
            <a:ext cx="62865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5000" b="0" i="0" u="none" strike="noStrike">
                <a:solidFill>
                  <a:srgbClr val="FFFFFF"/>
                </a:solidFill>
                <a:latin typeface="Pretendard ExtraBold"/>
              </a:rPr>
              <a:t>4. </a:t>
            </a:r>
            <a:r>
              <a:rPr lang="ko-KR" sz="5000" b="0" i="0" u="none" strike="noStrike">
                <a:solidFill>
                  <a:srgbClr val="FFFFFF"/>
                </a:solidFill>
                <a:ea typeface="Pretendard ExtraBold"/>
              </a:rPr>
              <a:t>예매</a:t>
            </a:r>
            <a:r>
              <a:rPr lang="en-US" sz="5000" b="0" i="0" u="none" strike="noStrike">
                <a:solidFill>
                  <a:srgbClr val="FFFFFF"/>
                </a:solidFill>
                <a:latin typeface="Pretendard ExtraBold"/>
              </a:rPr>
              <a:t> </a:t>
            </a:r>
            <a:r>
              <a:rPr lang="ko-KR" sz="5000" b="0" i="0" u="none" strike="noStrike">
                <a:solidFill>
                  <a:srgbClr val="FFFFFF"/>
                </a:solidFill>
                <a:ea typeface="Pretendard ExtraBold"/>
              </a:rPr>
              <a:t>취소</a:t>
            </a:r>
            <a:r>
              <a:rPr lang="en-US" sz="5000" b="0" i="0" u="none" strike="noStrike">
                <a:solidFill>
                  <a:srgbClr val="FFFFFF"/>
                </a:solidFill>
                <a:latin typeface="Pretendard ExtraBold"/>
              </a:rPr>
              <a:t> </a:t>
            </a:r>
            <a:r>
              <a:rPr lang="ko-KR" sz="5000" b="0" i="0" u="none" strike="noStrike">
                <a:solidFill>
                  <a:srgbClr val="FFFFFF"/>
                </a:solidFill>
                <a:ea typeface="Pretendard ExtraBold"/>
              </a:rPr>
              <a:t>기능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66700" y="2902513"/>
            <a:ext cx="7886700" cy="5334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ctr">
              <a:lnSpc>
                <a:spcPct val="99600"/>
              </a:lnSpc>
            </a:pPr>
            <a:r>
              <a:rPr lang="ko-KR" sz="3000" b="0" i="0" u="none" strike="noStrike">
                <a:solidFill>
                  <a:srgbClr val="FFFFFF"/>
                </a:solidFill>
                <a:ea typeface="Pretendard Bold"/>
              </a:rPr>
              <a:t>예매</a:t>
            </a:r>
            <a:r>
              <a:rPr lang="en-US" sz="30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3000" b="0" i="0" u="none" strike="noStrike">
                <a:solidFill>
                  <a:srgbClr val="FFFFFF"/>
                </a:solidFill>
                <a:ea typeface="Pretendard Bold"/>
              </a:rPr>
              <a:t>정보</a:t>
            </a:r>
            <a:r>
              <a:rPr lang="en-US" sz="30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3000" b="0" i="0" u="none" strike="noStrike">
                <a:solidFill>
                  <a:srgbClr val="FFFFFF"/>
                </a:solidFill>
                <a:ea typeface="Pretendard Bold"/>
              </a:rPr>
              <a:t>조회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79400" y="3677213"/>
            <a:ext cx="7861300" cy="1651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24499"/>
              </a:lnSpc>
            </a:pP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-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고객의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예매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정보를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조회</a:t>
            </a:r>
            <a:endParaRPr lang="ko-KR" sz="2200" b="0" i="0" u="none" strike="noStrike">
              <a:solidFill>
                <a:schemeClr val="bg1">
                  <a:lumMod val="95000"/>
                </a:schemeClr>
              </a:solidFill>
              <a:ea typeface="Pretendard Medium"/>
              <a:cs typeface="Calibri"/>
            </a:endParaRPr>
          </a:p>
          <a:p>
            <a:pPr algn="ctr">
              <a:lnSpc>
                <a:spcPct val="124499"/>
              </a:lnSpc>
            </a:pP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- </a:t>
            </a:r>
            <a:r>
              <a:rPr lang="ko-KR" altLang="en-US" sz="2200" dirty="0">
                <a:solidFill>
                  <a:schemeClr val="bg1">
                    <a:lumMod val="95000"/>
                  </a:schemeClr>
                </a:solidFill>
                <a:latin typeface="Pretendard Medium"/>
                <a:ea typeface="Pretendard Medium"/>
              </a:rPr>
              <a:t>전화</a:t>
            </a:r>
            <a:r>
              <a:rPr lang="ko-KR" altLang="en-US" sz="2200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번호와</a:t>
            </a:r>
            <a:r>
              <a:rPr lang="ko-KR" altLang="en-US" sz="2200" dirty="0">
                <a:solidFill>
                  <a:schemeClr val="bg1">
                    <a:lumMod val="95000"/>
                  </a:schemeClr>
                </a:solidFill>
                <a:latin typeface="Calibri"/>
                <a:ea typeface="Pretendard Medium"/>
                <a:cs typeface="Calibri"/>
              </a:rPr>
              <a:t> </a:t>
            </a:r>
            <a:r>
              <a:rPr lang="ko-KR" altLang="en-US" sz="2200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비밀번호로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고객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altLang="en-US" sz="2200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정보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검색</a:t>
            </a:r>
            <a:endParaRPr lang="ko-KR" sz="2200" b="0" i="0" u="none" strike="noStrike">
              <a:solidFill>
                <a:schemeClr val="bg1">
                  <a:lumMod val="95000"/>
                </a:schemeClr>
              </a:solidFill>
              <a:ea typeface="Pretendard Medium"/>
              <a:cs typeface="Calibri"/>
            </a:endParaRPr>
          </a:p>
          <a:p>
            <a:pPr lvl="0" algn="ctr">
              <a:lnSpc>
                <a:spcPct val="124499"/>
              </a:lnSpc>
            </a:pP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-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예매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내역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확인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및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표시</a:t>
            </a:r>
            <a:endParaRPr lang="ko-KR" sz="2200" b="0" i="0" u="none" strike="noStrike">
              <a:solidFill>
                <a:schemeClr val="bg1">
                  <a:lumMod val="95000"/>
                </a:schemeClr>
              </a:solidFill>
              <a:ea typeface="Pretendard Medium"/>
              <a:cs typeface="Calibri"/>
            </a:endParaRPr>
          </a:p>
          <a:p>
            <a:pPr lvl="0" algn="ctr">
              <a:lnSpc>
                <a:spcPct val="124499"/>
              </a:lnSpc>
            </a:pPr>
            <a:endParaRPr lang="ko-KR" sz="2200" b="0" i="0" u="none" strike="noStrike" dirty="0">
              <a:solidFill>
                <a:schemeClr val="bg1">
                  <a:lumMod val="95000"/>
                </a:schemeClr>
              </a:solidFill>
              <a:ea typeface="Pretendard Medium"/>
              <a:cs typeface="Calibri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81651" y="5882994"/>
            <a:ext cx="7886700" cy="5334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ctr">
              <a:lnSpc>
                <a:spcPct val="99600"/>
              </a:lnSpc>
            </a:pPr>
            <a:r>
              <a:rPr lang="ko-KR" sz="3000" b="0" i="0" u="none" strike="noStrike">
                <a:solidFill>
                  <a:srgbClr val="FFFFFF"/>
                </a:solidFill>
                <a:ea typeface="Pretendard Bold"/>
              </a:rPr>
              <a:t>취소</a:t>
            </a:r>
            <a:r>
              <a:rPr lang="en-US" sz="30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3000" b="0" i="0" u="none" strike="noStrike">
                <a:solidFill>
                  <a:srgbClr val="FFFFFF"/>
                </a:solidFill>
                <a:ea typeface="Pretendard Bold"/>
              </a:rPr>
              <a:t>처리</a:t>
            </a:r>
            <a:r>
              <a:rPr lang="en-US" sz="30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3000" b="0" i="0" u="none" strike="noStrike">
                <a:solidFill>
                  <a:srgbClr val="FFFFFF"/>
                </a:solidFill>
                <a:ea typeface="Pretendard Bold"/>
              </a:rPr>
              <a:t>및</a:t>
            </a:r>
            <a:r>
              <a:rPr lang="en-US" sz="30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3000" b="0" i="0" u="none" strike="noStrike">
                <a:solidFill>
                  <a:srgbClr val="FFFFFF"/>
                </a:solidFill>
                <a:ea typeface="Pretendard Bold"/>
              </a:rPr>
              <a:t>후속</a:t>
            </a:r>
            <a:r>
              <a:rPr lang="en-US" sz="30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3000" b="0" i="0" u="none" strike="noStrike">
                <a:solidFill>
                  <a:srgbClr val="FFFFFF"/>
                </a:solidFill>
                <a:ea typeface="Pretendard Bold"/>
              </a:rPr>
              <a:t>조치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79882" y="6657694"/>
            <a:ext cx="7861300" cy="1651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algn="ctr">
              <a:lnSpc>
                <a:spcPct val="124499"/>
              </a:lnSpc>
            </a:pPr>
            <a:r>
              <a:rPr lang="en-US" altLang="ko-KR" sz="2200" dirty="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- </a:t>
            </a:r>
            <a:r>
              <a:rPr lang="ko-KR" altLang="en-US" sz="2200" dirty="0">
                <a:solidFill>
                  <a:schemeClr val="bg1">
                    <a:lumMod val="95000"/>
                  </a:schemeClr>
                </a:solidFill>
                <a:latin typeface="Calibri"/>
                <a:ea typeface="맑은 고딕"/>
                <a:cs typeface="Calibri"/>
              </a:rPr>
              <a:t>고객의</a:t>
            </a:r>
            <a:r>
              <a:rPr lang="en-US" altLang="ko-KR" sz="2200" dirty="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 </a:t>
            </a:r>
            <a:r>
              <a:rPr lang="ko-KR" altLang="en-US" sz="2200" dirty="0">
                <a:solidFill>
                  <a:schemeClr val="bg1">
                    <a:lumMod val="95000"/>
                  </a:schemeClr>
                </a:solidFill>
                <a:latin typeface="Calibri"/>
                <a:ea typeface="맑은 고딕"/>
                <a:cs typeface="Calibri"/>
              </a:rPr>
              <a:t>예매</a:t>
            </a:r>
            <a:r>
              <a:rPr lang="en-US" altLang="ko-KR" sz="2200" dirty="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 </a:t>
            </a:r>
            <a:r>
              <a:rPr lang="ko-KR" altLang="en-US" sz="2200" dirty="0">
                <a:solidFill>
                  <a:schemeClr val="bg1">
                    <a:lumMod val="95000"/>
                  </a:schemeClr>
                </a:solidFill>
                <a:latin typeface="Calibri"/>
                <a:ea typeface="맑은 고딕"/>
                <a:cs typeface="Calibri"/>
              </a:rPr>
              <a:t>정보를</a:t>
            </a:r>
            <a:r>
              <a:rPr lang="en-US" altLang="ko-KR" sz="2200" dirty="0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 </a:t>
            </a:r>
            <a:r>
              <a:rPr lang="ko-KR" altLang="en-US" sz="2200" dirty="0">
                <a:solidFill>
                  <a:schemeClr val="bg1">
                    <a:lumMod val="95000"/>
                  </a:schemeClr>
                </a:solidFill>
                <a:latin typeface="Calibri"/>
                <a:ea typeface="맑은 고딕"/>
                <a:cs typeface="Calibri"/>
              </a:rPr>
              <a:t>조회</a:t>
            </a:r>
            <a:endParaRPr lang="ko-KR" altLang="en-US" dirty="0">
              <a:solidFill>
                <a:schemeClr val="bg1">
                  <a:lumMod val="95000"/>
                </a:schemeClr>
              </a:solidFill>
              <a:ea typeface="맑은 고딕"/>
              <a:cs typeface="Calibri"/>
            </a:endParaRPr>
          </a:p>
          <a:p>
            <a:pPr lvl="0" algn="ctr">
              <a:lnSpc>
                <a:spcPct val="124499"/>
              </a:lnSpc>
            </a:pP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-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예매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취소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처리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실행</a:t>
            </a:r>
            <a:endParaRPr lang="ko-KR" sz="2200" b="0" i="0" u="none" strike="noStrike">
              <a:solidFill>
                <a:schemeClr val="bg1">
                  <a:lumMod val="95000"/>
                </a:schemeClr>
              </a:solidFill>
              <a:ea typeface="Pretendard Medium"/>
              <a:cs typeface="Calibri"/>
            </a:endParaRPr>
          </a:p>
          <a:p>
            <a:pPr lvl="0" algn="ctr">
              <a:lnSpc>
                <a:spcPct val="124499"/>
              </a:lnSpc>
            </a:pP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-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좌석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상태를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원래대로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복원</a:t>
            </a:r>
            <a:endParaRPr lang="ko-KR" sz="2200" b="0" i="0" u="none" strike="noStrike" dirty="0">
              <a:solidFill>
                <a:schemeClr val="bg1">
                  <a:lumMod val="95000"/>
                </a:schemeClr>
              </a:solidFill>
              <a:ea typeface="Pretendard Medium"/>
              <a:cs typeface="Calibri"/>
            </a:endParaRPr>
          </a:p>
          <a:p>
            <a:pPr lvl="0" algn="ctr">
              <a:lnSpc>
                <a:spcPct val="124499"/>
              </a:lnSpc>
            </a:pP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-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고객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목록에서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해당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정보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삭제</a:t>
            </a:r>
            <a:endParaRPr lang="ko-KR" sz="2200" b="0" i="0" u="none" strike="noStrike" dirty="0">
              <a:solidFill>
                <a:schemeClr val="bg1">
                  <a:lumMod val="95000"/>
                </a:schemeClr>
              </a:solidFill>
              <a:ea typeface="Pretendard Medium"/>
              <a:cs typeface="Calibri"/>
            </a:endParaRPr>
          </a:p>
          <a:p>
            <a:pPr lvl="0" algn="ctr">
              <a:lnSpc>
                <a:spcPct val="124499"/>
              </a:lnSpc>
            </a:pP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-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취소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완료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메시지</a:t>
            </a:r>
            <a:r>
              <a:rPr lang="en-US" sz="2200" b="0" i="0" u="none" strike="noStrike" dirty="0">
                <a:solidFill>
                  <a:schemeClr val="bg1">
                    <a:lumMod val="95000"/>
                  </a:schemeClr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1">
                    <a:lumMod val="95000"/>
                  </a:schemeClr>
                </a:solidFill>
                <a:ea typeface="Pretendard Medium"/>
              </a:rPr>
              <a:t>표시</a:t>
            </a:r>
            <a:endParaRPr lang="ko-KR" sz="2200" b="0" i="0" u="none" strike="noStrike" dirty="0">
              <a:solidFill>
                <a:schemeClr val="bg1">
                  <a:lumMod val="95000"/>
                </a:schemeClr>
              </a:solidFill>
              <a:ea typeface="Pretendard Medium"/>
              <a:cs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397000" y="2552700"/>
            <a:ext cx="6769100" cy="5334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99600"/>
              </a:lnSpc>
            </a:pPr>
            <a:r>
              <a:rPr lang="ko-KR" sz="3000" b="0" i="0" u="none" strike="noStrike">
                <a:solidFill>
                  <a:srgbClr val="FFFFFF"/>
                </a:solidFill>
                <a:ea typeface="Pretendard Bold"/>
              </a:rPr>
              <a:t>예매</a:t>
            </a:r>
            <a:r>
              <a:rPr lang="en-US" sz="30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3000" b="0" i="0" u="none" strike="noStrike">
                <a:solidFill>
                  <a:srgbClr val="FFFFFF"/>
                </a:solidFill>
                <a:ea typeface="Pretendard Bold"/>
              </a:rPr>
              <a:t>정보</a:t>
            </a:r>
            <a:r>
              <a:rPr lang="en-US" sz="30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3000" b="0" i="0" u="none" strike="noStrike">
                <a:solidFill>
                  <a:srgbClr val="FFFFFF"/>
                </a:solidFill>
                <a:ea typeface="Pretendard Bold"/>
              </a:rPr>
              <a:t>저장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97000" y="3302000"/>
            <a:ext cx="6375400" cy="1422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53550"/>
              </a:lnSpc>
            </a:pPr>
            <a:r>
              <a:rPr lang="en-US" sz="2200" dirty="0">
                <a:solidFill>
                  <a:schemeClr val="bg2"/>
                </a:solidFill>
                <a:ea typeface="+mn-lt"/>
                <a:cs typeface="+mn-lt"/>
              </a:rPr>
              <a:t>-</a:t>
            </a:r>
            <a:r>
              <a:rPr lang="en-US" altLang="ko-KR" sz="2200" dirty="0">
                <a:solidFill>
                  <a:schemeClr val="bg2"/>
                </a:solidFill>
                <a:ea typeface="+mn-lt"/>
                <a:cs typeface="+mn-lt"/>
              </a:rPr>
              <a:t> </a:t>
            </a:r>
            <a:r>
              <a:rPr lang="en-US" altLang="ko-KR" sz="2200" dirty="0" err="1">
                <a:solidFill>
                  <a:schemeClr val="bg2"/>
                </a:solidFill>
                <a:ea typeface="+mn-lt"/>
                <a:cs typeface="+mn-lt"/>
              </a:rPr>
              <a:t>디렉토리</a:t>
            </a:r>
            <a:r>
              <a:rPr lang="en-US" altLang="ko-KR" sz="2200" dirty="0">
                <a:solidFill>
                  <a:schemeClr val="bg2"/>
                </a:solidFill>
                <a:ea typeface="+mn-lt"/>
                <a:cs typeface="+mn-lt"/>
              </a:rPr>
              <a:t>, </a:t>
            </a:r>
            <a:r>
              <a:rPr lang="en-US" altLang="ko-KR" sz="2200" dirty="0" err="1">
                <a:solidFill>
                  <a:schemeClr val="bg2"/>
                </a:solidFill>
                <a:ea typeface="+mn-lt"/>
                <a:cs typeface="+mn-lt"/>
              </a:rPr>
              <a:t>파일</a:t>
            </a:r>
            <a:r>
              <a:rPr lang="en-US" altLang="ko-KR" sz="2200" dirty="0">
                <a:solidFill>
                  <a:schemeClr val="bg2"/>
                </a:solidFill>
                <a:ea typeface="+mn-lt"/>
                <a:cs typeface="+mn-lt"/>
              </a:rPr>
              <a:t> </a:t>
            </a:r>
            <a:r>
              <a:rPr lang="en-US" altLang="ko-KR" sz="2200" dirty="0" err="1">
                <a:solidFill>
                  <a:schemeClr val="bg2"/>
                </a:solidFill>
                <a:ea typeface="+mn-lt"/>
                <a:cs typeface="+mn-lt"/>
              </a:rPr>
              <a:t>생성</a:t>
            </a:r>
            <a:r>
              <a:rPr lang="en-US" altLang="ko-KR" sz="2200" dirty="0">
                <a:solidFill>
                  <a:schemeClr val="bg2"/>
                </a:solidFill>
                <a:ea typeface="+mn-lt"/>
                <a:cs typeface="+mn-lt"/>
              </a:rPr>
              <a:t> 및 </a:t>
            </a:r>
            <a:r>
              <a:rPr lang="en-US" altLang="ko-KR" sz="2200" dirty="0" err="1">
                <a:solidFill>
                  <a:schemeClr val="bg2"/>
                </a:solidFill>
                <a:ea typeface="+mn-lt"/>
                <a:cs typeface="+mn-lt"/>
              </a:rPr>
              <a:t>확인</a:t>
            </a:r>
            <a:endParaRPr lang="en-US" altLang="ko-KR" sz="2200" dirty="0" err="1">
              <a:solidFill>
                <a:schemeClr val="bg2"/>
              </a:solidFill>
              <a:ea typeface="Calibri"/>
              <a:cs typeface="Calibri"/>
            </a:endParaRPr>
          </a:p>
          <a:p>
            <a:pPr lvl="0" algn="l">
              <a:lnSpc>
                <a:spcPct val="153550"/>
              </a:lnSpc>
            </a:pPr>
            <a:r>
              <a:rPr lang="en-US" sz="2200" b="0" i="0" u="none" strike="noStrike" dirty="0">
                <a:solidFill>
                  <a:schemeClr val="bg2"/>
                </a:solidFill>
                <a:latin typeface="Pretendard Regular"/>
              </a:rPr>
              <a:t>- reserveData.txt</a:t>
            </a:r>
            <a:r>
              <a:rPr lang="ko-KR" sz="2200" b="0" i="0" u="none" strike="noStrike" dirty="0">
                <a:solidFill>
                  <a:schemeClr val="bg2"/>
                </a:solidFill>
                <a:ea typeface="Pretendard Regular"/>
              </a:rPr>
              <a:t>에</a:t>
            </a:r>
            <a:r>
              <a:rPr lang="en-US" sz="2200" b="0" i="0" u="none" strike="noStrike" dirty="0">
                <a:solidFill>
                  <a:schemeClr val="bg2"/>
                </a:solidFill>
                <a:latin typeface="Pretendard Regular"/>
              </a:rPr>
              <a:t> </a:t>
            </a:r>
            <a:r>
              <a:rPr lang="ko-KR" altLang="en-US" sz="2200" b="0" i="0" u="none" strike="noStrike" dirty="0">
                <a:solidFill>
                  <a:schemeClr val="bg2"/>
                </a:solidFill>
                <a:latin typeface="Pretendard Regular"/>
              </a:rPr>
              <a:t>데이터 </a:t>
            </a:r>
            <a:r>
              <a:rPr lang="ko-KR" sz="2200" b="0" i="0" u="none" strike="noStrike" dirty="0">
                <a:solidFill>
                  <a:schemeClr val="bg2"/>
                </a:solidFill>
                <a:ea typeface="Pretendard Regular"/>
              </a:rPr>
              <a:t>기록</a:t>
            </a:r>
            <a:endParaRPr lang="ko-KR" sz="2200" b="0" i="0" u="none" strike="noStrike" dirty="0">
              <a:solidFill>
                <a:schemeClr val="bg2"/>
              </a:solidFill>
              <a:ea typeface="Pretendard Regular"/>
              <a:cs typeface="Calibri"/>
            </a:endParaRPr>
          </a:p>
          <a:p>
            <a:pPr lvl="0" algn="l">
              <a:lnSpc>
                <a:spcPct val="153550"/>
              </a:lnSpc>
            </a:pPr>
            <a:r>
              <a:rPr lang="en-US" sz="2200" b="0" i="0" u="none" strike="noStrike" dirty="0">
                <a:solidFill>
                  <a:schemeClr val="bg2"/>
                </a:solidFill>
                <a:latin typeface="Pretendard Regular"/>
              </a:rPr>
              <a:t>- </a:t>
            </a:r>
            <a:r>
              <a:rPr lang="ko-KR" sz="2200" b="0" i="0" u="none" strike="noStrike" dirty="0">
                <a:solidFill>
                  <a:schemeClr val="bg2"/>
                </a:solidFill>
                <a:ea typeface="Pretendard Regular"/>
              </a:rPr>
              <a:t>고객</a:t>
            </a:r>
            <a:r>
              <a:rPr lang="en-US" sz="2200" b="0" i="0" u="none" strike="noStrike" dirty="0">
                <a:solidFill>
                  <a:schemeClr val="bg2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chemeClr val="bg2"/>
                </a:solidFill>
                <a:ea typeface="Pretendard Regular"/>
              </a:rPr>
              <a:t>정보</a:t>
            </a:r>
            <a:r>
              <a:rPr lang="en-US" sz="2200" b="0" i="0" u="none" strike="noStrike" dirty="0">
                <a:solidFill>
                  <a:schemeClr val="bg2"/>
                </a:solidFill>
                <a:latin typeface="Pretendard Regular"/>
              </a:rPr>
              <a:t>, </a:t>
            </a:r>
            <a:r>
              <a:rPr lang="ko-KR" sz="2200" b="0" i="0" u="none" strike="noStrike" dirty="0">
                <a:solidFill>
                  <a:schemeClr val="bg2"/>
                </a:solidFill>
                <a:ea typeface="Pretendard Regular"/>
              </a:rPr>
              <a:t>영화</a:t>
            </a:r>
            <a:r>
              <a:rPr lang="en-US" sz="2200" b="0" i="0" u="none" strike="noStrike" dirty="0">
                <a:solidFill>
                  <a:schemeClr val="bg2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chemeClr val="bg2"/>
                </a:solidFill>
                <a:ea typeface="Pretendard Regular"/>
              </a:rPr>
              <a:t>정보</a:t>
            </a:r>
            <a:r>
              <a:rPr lang="en-US" sz="2200" b="0" i="0" u="none" strike="noStrike" dirty="0">
                <a:solidFill>
                  <a:schemeClr val="bg2"/>
                </a:solidFill>
                <a:latin typeface="Pretendard Regular"/>
              </a:rPr>
              <a:t> </a:t>
            </a:r>
            <a:r>
              <a:rPr lang="ko-KR" sz="2200" b="0" i="0" u="none" strike="noStrike" dirty="0">
                <a:solidFill>
                  <a:schemeClr val="bg2"/>
                </a:solidFill>
                <a:ea typeface="Pretendard Regular"/>
              </a:rPr>
              <a:t>포함</a:t>
            </a:r>
            <a:endParaRPr lang="ko-KR" sz="2200" b="0" i="0" u="none" strike="noStrike" dirty="0">
              <a:solidFill>
                <a:schemeClr val="bg2"/>
              </a:solidFill>
              <a:ea typeface="Pretendard Regular"/>
              <a:cs typeface="Calibri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333500" y="1104900"/>
            <a:ext cx="51054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algn="ctr">
              <a:lnSpc>
                <a:spcPct val="99600"/>
              </a:lnSpc>
            </a:pPr>
            <a:r>
              <a:rPr lang="en-US" sz="5000" dirty="0">
                <a:solidFill>
                  <a:srgbClr val="FFFFFF"/>
                </a:solidFill>
                <a:latin typeface="Pretendard ExtraBold"/>
              </a:rPr>
              <a:t>5</a:t>
            </a:r>
            <a:r>
              <a:rPr lang="en-US" sz="5000" b="0" i="0" u="none" strike="noStrike" dirty="0">
                <a:solidFill>
                  <a:srgbClr val="FFFFFF"/>
                </a:solidFill>
                <a:latin typeface="Pretendard ExtraBold"/>
              </a:rPr>
              <a:t>. </a:t>
            </a:r>
            <a:r>
              <a:rPr lang="ko-KR" altLang="en-US" sz="5000" dirty="0" err="1">
                <a:solidFill>
                  <a:srgbClr val="FFFFFF"/>
                </a:solidFill>
                <a:latin typeface="Pretendard ExtraBold"/>
                <a:ea typeface="Pretendard ExtraBold"/>
              </a:rPr>
              <a:t>예메</a:t>
            </a:r>
            <a:r>
              <a:rPr lang="ko-KR" altLang="en-US" sz="5000" dirty="0">
                <a:solidFill>
                  <a:srgbClr val="FFFFFF"/>
                </a:solidFill>
                <a:ea typeface="Pretendard ExtraBold"/>
              </a:rPr>
              <a:t> </a:t>
            </a:r>
            <a:r>
              <a:rPr lang="ko-KR" sz="5000" b="0" i="0" u="none" strike="noStrike" dirty="0">
                <a:solidFill>
                  <a:srgbClr val="FFFFFF"/>
                </a:solidFill>
                <a:ea typeface="Pretendard ExtraBold"/>
              </a:rPr>
              <a:t>저장</a:t>
            </a:r>
            <a:r>
              <a:rPr lang="en-US" sz="5000" b="0" i="0" u="none" strike="noStrike" dirty="0">
                <a:solidFill>
                  <a:srgbClr val="FFFFFF"/>
                </a:solidFill>
                <a:latin typeface="Pretendard ExtraBold"/>
              </a:rPr>
              <a:t> </a:t>
            </a:r>
            <a:r>
              <a:rPr lang="ko-KR" sz="5000" b="0" i="0" u="none" strike="noStrike" dirty="0">
                <a:solidFill>
                  <a:srgbClr val="FFFFFF"/>
                </a:solidFill>
                <a:ea typeface="Pretendard ExtraBold"/>
              </a:rPr>
              <a:t>기능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97000" y="5511800"/>
            <a:ext cx="6769100" cy="5334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99600"/>
              </a:lnSpc>
            </a:pPr>
            <a:r>
              <a:rPr lang="ko-KR" sz="3000" b="0" i="0" u="none" strike="noStrike">
                <a:solidFill>
                  <a:srgbClr val="FFFFFF"/>
                </a:solidFill>
                <a:ea typeface="Pretendard Bold"/>
              </a:rPr>
              <a:t>파일</a:t>
            </a:r>
            <a:r>
              <a:rPr lang="en-US" sz="30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3000" b="0" i="0" u="none" strike="noStrike">
                <a:solidFill>
                  <a:srgbClr val="FFFFFF"/>
                </a:solidFill>
                <a:ea typeface="Pretendard Bold"/>
              </a:rPr>
              <a:t>시스템</a:t>
            </a:r>
            <a:r>
              <a:rPr lang="en-US" sz="30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3000" b="0" i="0" u="none" strike="noStrike">
                <a:solidFill>
                  <a:srgbClr val="FFFFFF"/>
                </a:solidFill>
                <a:ea typeface="Pretendard Bold"/>
              </a:rPr>
              <a:t>관리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97000" y="6261100"/>
            <a:ext cx="6375400" cy="1422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53550"/>
              </a:lnSpc>
            </a:pPr>
            <a:r>
              <a:rPr lang="en-US" sz="2200" b="0" i="0" u="none" strike="noStrike">
                <a:solidFill>
                  <a:srgbClr val="C2C2C2"/>
                </a:solidFill>
                <a:latin typeface="Pretendard Regular"/>
              </a:rPr>
              <a:t>- </a:t>
            </a:r>
            <a:r>
              <a:rPr lang="ko-KR" sz="2200" b="0" i="0" u="none" strike="noStrike">
                <a:solidFill>
                  <a:srgbClr val="C2C2C2"/>
                </a:solidFill>
                <a:ea typeface="Pretendard Regular"/>
              </a:rPr>
              <a:t>파일</a:t>
            </a:r>
            <a:r>
              <a:rPr lang="en-US" sz="2200" b="0" i="0" u="none" strike="noStrike">
                <a:solidFill>
                  <a:srgbClr val="C2C2C2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C2C2C2"/>
                </a:solidFill>
                <a:ea typeface="Pretendard Regular"/>
              </a:rPr>
              <a:t>입출력으로</a:t>
            </a:r>
            <a:r>
              <a:rPr lang="en-US" sz="2200" b="0" i="0" u="none" strike="noStrike">
                <a:solidFill>
                  <a:srgbClr val="C2C2C2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C2C2C2"/>
                </a:solidFill>
                <a:ea typeface="Pretendard Regular"/>
              </a:rPr>
              <a:t>기록</a:t>
            </a:r>
            <a:r>
              <a:rPr lang="en-US" sz="2200" b="0" i="0" u="none" strike="noStrike">
                <a:solidFill>
                  <a:srgbClr val="C2C2C2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C2C2C2"/>
                </a:solidFill>
                <a:ea typeface="Pretendard Regular"/>
              </a:rPr>
              <a:t>관리</a:t>
            </a:r>
          </a:p>
          <a:p>
            <a:pPr lvl="0" algn="l">
              <a:lnSpc>
                <a:spcPct val="153550"/>
              </a:lnSpc>
            </a:pPr>
            <a:r>
              <a:rPr lang="en-US" sz="2200" b="0" i="0" u="none" strike="noStrike">
                <a:solidFill>
                  <a:srgbClr val="C2C2C2"/>
                </a:solidFill>
                <a:latin typeface="Pretendard Regular"/>
              </a:rPr>
              <a:t>- </a:t>
            </a:r>
            <a:r>
              <a:rPr lang="ko-KR" sz="2200" b="0" i="0" u="none" strike="noStrike">
                <a:solidFill>
                  <a:srgbClr val="C2C2C2"/>
                </a:solidFill>
                <a:ea typeface="Pretendard Regular"/>
              </a:rPr>
              <a:t>예매</a:t>
            </a:r>
            <a:r>
              <a:rPr lang="en-US" sz="2200" b="0" i="0" u="none" strike="noStrike">
                <a:solidFill>
                  <a:srgbClr val="C2C2C2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C2C2C2"/>
                </a:solidFill>
                <a:ea typeface="Pretendard Regular"/>
              </a:rPr>
              <a:t>히스토리</a:t>
            </a:r>
            <a:r>
              <a:rPr lang="en-US" sz="2200" b="0" i="0" u="none" strike="noStrike">
                <a:solidFill>
                  <a:srgbClr val="C2C2C2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C2C2C2"/>
                </a:solidFill>
                <a:ea typeface="Pretendard Regular"/>
              </a:rPr>
              <a:t>유지</a:t>
            </a:r>
          </a:p>
          <a:p>
            <a:pPr lvl="0" algn="l">
              <a:lnSpc>
                <a:spcPct val="153550"/>
              </a:lnSpc>
            </a:pPr>
            <a:r>
              <a:rPr lang="en-US" sz="2200" b="0" i="0" u="none" strike="noStrike">
                <a:solidFill>
                  <a:srgbClr val="C2C2C2"/>
                </a:solidFill>
                <a:latin typeface="Pretendard Regular"/>
              </a:rPr>
              <a:t>- </a:t>
            </a:r>
            <a:r>
              <a:rPr lang="ko-KR" sz="2200" b="0" i="0" u="none" strike="noStrike">
                <a:solidFill>
                  <a:srgbClr val="C2C2C2"/>
                </a:solidFill>
                <a:ea typeface="Pretendard Regular"/>
              </a:rPr>
              <a:t>시스템</a:t>
            </a:r>
            <a:r>
              <a:rPr lang="en-US" sz="2200" b="0" i="0" u="none" strike="noStrike">
                <a:solidFill>
                  <a:srgbClr val="C2C2C2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C2C2C2"/>
                </a:solidFill>
                <a:ea typeface="Pretendard Regular"/>
              </a:rPr>
              <a:t>재시작</a:t>
            </a:r>
            <a:r>
              <a:rPr lang="en-US" sz="2200" b="0" i="0" u="none" strike="noStrike">
                <a:solidFill>
                  <a:srgbClr val="C2C2C2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C2C2C2"/>
                </a:solidFill>
                <a:ea typeface="Pretendard Regular"/>
              </a:rPr>
              <a:t>시</a:t>
            </a:r>
            <a:r>
              <a:rPr lang="en-US" sz="2200" b="0" i="0" u="none" strike="noStrike">
                <a:solidFill>
                  <a:srgbClr val="C2C2C2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C2C2C2"/>
                </a:solidFill>
                <a:ea typeface="Pretendard Regular"/>
              </a:rPr>
              <a:t>복원</a:t>
            </a:r>
            <a:r>
              <a:rPr lang="en-US" sz="2200" b="0" i="0" u="none" strike="noStrike">
                <a:solidFill>
                  <a:srgbClr val="C2C2C2"/>
                </a:solidFill>
                <a:latin typeface="Pretendard Regular"/>
              </a:rPr>
              <a:t> </a:t>
            </a:r>
            <a:r>
              <a:rPr lang="ko-KR" sz="2200" b="0" i="0" u="none" strike="noStrike">
                <a:solidFill>
                  <a:srgbClr val="C2C2C2"/>
                </a:solidFill>
                <a:ea typeface="Pretendard Regular"/>
              </a:rPr>
              <a:t>가능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333500" y="1104900"/>
            <a:ext cx="55372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5000" dirty="0">
                <a:solidFill>
                  <a:srgbClr val="FFFFFF"/>
                </a:solidFill>
                <a:latin typeface="Pretendard ExtraBold"/>
              </a:rPr>
              <a:t>6.</a:t>
            </a:r>
            <a:r>
              <a:rPr lang="en-US" sz="5000" b="0" i="0" u="none" strike="noStrike" dirty="0">
                <a:solidFill>
                  <a:srgbClr val="FFFFFF"/>
                </a:solidFill>
                <a:latin typeface="Pretendard ExtraBold"/>
              </a:rPr>
              <a:t> </a:t>
            </a:r>
            <a:r>
              <a:rPr lang="ko-KR" sz="5000" b="0" i="0" u="none" strike="noStrike" dirty="0">
                <a:solidFill>
                  <a:srgbClr val="FFFFFF"/>
                </a:solidFill>
                <a:ea typeface="Pretendard ExtraBold"/>
              </a:rPr>
              <a:t>영화</a:t>
            </a:r>
            <a:r>
              <a:rPr lang="en-US" sz="5000" b="0" i="0" u="none" strike="noStrike" dirty="0">
                <a:solidFill>
                  <a:srgbClr val="FFFFFF"/>
                </a:solidFill>
                <a:latin typeface="Pretendard ExtraBold"/>
              </a:rPr>
              <a:t> </a:t>
            </a:r>
            <a:r>
              <a:rPr lang="ko-KR" sz="5000" b="0" i="0" u="none" strike="noStrike" dirty="0">
                <a:solidFill>
                  <a:srgbClr val="FFFFFF"/>
                </a:solidFill>
                <a:ea typeface="Pretendard ExtraBold"/>
              </a:rPr>
              <a:t>업로드</a:t>
            </a:r>
            <a:r>
              <a:rPr lang="en-US" sz="5000" b="0" i="0" u="none" strike="noStrike" dirty="0">
                <a:solidFill>
                  <a:srgbClr val="FFFFFF"/>
                </a:solidFill>
                <a:latin typeface="Pretendard ExtraBold"/>
              </a:rPr>
              <a:t> </a:t>
            </a:r>
            <a:r>
              <a:rPr lang="ko-KR" sz="5000" b="0" i="0" u="none" strike="noStrike" dirty="0">
                <a:solidFill>
                  <a:srgbClr val="FFFFFF"/>
                </a:solidFill>
                <a:ea typeface="Pretendard ExtraBold"/>
              </a:rPr>
              <a:t>기능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97000" y="2971800"/>
            <a:ext cx="8839200" cy="4953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99600"/>
              </a:lnSpc>
            </a:pPr>
            <a:r>
              <a:rPr lang="ko-KR" sz="2800" b="0" i="0" u="none" strike="noStrike">
                <a:solidFill>
                  <a:srgbClr val="FFFFFF"/>
                </a:solidFill>
                <a:ea typeface="Pretendard Bold"/>
              </a:rPr>
              <a:t>파일</a:t>
            </a:r>
            <a:r>
              <a:rPr lang="en-US" sz="28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0" i="0" u="none" strike="noStrike">
                <a:solidFill>
                  <a:srgbClr val="FFFFFF"/>
                </a:solidFill>
                <a:ea typeface="Pretendard Bold"/>
              </a:rPr>
              <a:t>읽기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97000" y="3924300"/>
            <a:ext cx="8813800" cy="1651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4499"/>
              </a:lnSpc>
            </a:pPr>
            <a:r>
              <a:rPr lang="en-US" sz="2200" b="0" i="0" u="none" strike="noStrike" dirty="0">
                <a:solidFill>
                  <a:schemeClr val="bg2"/>
                </a:solidFill>
                <a:latin typeface="Pretendard Medium"/>
              </a:rPr>
              <a:t>- movieData.txt </a:t>
            </a:r>
            <a:r>
              <a:rPr lang="ko-KR" sz="2200" b="0" i="0" u="none" strike="noStrike" dirty="0">
                <a:solidFill>
                  <a:schemeClr val="bg2"/>
                </a:solidFill>
                <a:ea typeface="Pretendard Medium"/>
              </a:rPr>
              <a:t>파일</a:t>
            </a:r>
            <a:r>
              <a:rPr lang="en-US" sz="2200" b="0" i="0" u="none" strike="noStrike" dirty="0">
                <a:solidFill>
                  <a:schemeClr val="bg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2"/>
                </a:solidFill>
                <a:ea typeface="Pretendard Medium"/>
              </a:rPr>
              <a:t>열기</a:t>
            </a:r>
          </a:p>
          <a:p>
            <a:pPr lvl="0" algn="l">
              <a:lnSpc>
                <a:spcPct val="124499"/>
              </a:lnSpc>
            </a:pPr>
            <a:r>
              <a:rPr lang="en-US" sz="2200" b="0" i="0" u="none" strike="noStrike" dirty="0">
                <a:solidFill>
                  <a:schemeClr val="bg2"/>
                </a:solidFill>
                <a:latin typeface="Pretendard Medium"/>
              </a:rPr>
              <a:t>- </a:t>
            </a:r>
            <a:r>
              <a:rPr lang="ko-KR" sz="2200" b="0" i="0" u="none" strike="noStrike" dirty="0">
                <a:solidFill>
                  <a:schemeClr val="bg2"/>
                </a:solidFill>
                <a:ea typeface="Pretendard Medium"/>
              </a:rPr>
              <a:t>영화</a:t>
            </a:r>
            <a:r>
              <a:rPr lang="en-US" sz="2200" b="0" i="0" u="none" strike="noStrike" dirty="0">
                <a:solidFill>
                  <a:schemeClr val="bg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2"/>
                </a:solidFill>
                <a:ea typeface="Pretendard Medium"/>
              </a:rPr>
              <a:t>정보</a:t>
            </a:r>
            <a:r>
              <a:rPr lang="en-US" sz="2200" b="0" i="0" u="none" strike="noStrike" dirty="0">
                <a:solidFill>
                  <a:schemeClr val="bg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2"/>
                </a:solidFill>
                <a:ea typeface="Pretendard Medium"/>
              </a:rPr>
              <a:t>읽어오기</a:t>
            </a:r>
            <a:endParaRPr lang="ko-KR" sz="2200" b="0" i="0" u="none" strike="noStrike" dirty="0">
              <a:solidFill>
                <a:schemeClr val="bg2"/>
              </a:solidFill>
              <a:ea typeface="Pretendard Medium"/>
              <a:cs typeface="Calibri"/>
            </a:endParaRPr>
          </a:p>
          <a:p>
            <a:pPr>
              <a:lnSpc>
                <a:spcPct val="124499"/>
              </a:lnSpc>
            </a:pPr>
            <a:r>
              <a:rPr lang="en-US" sz="2200" b="0" i="0" u="none" strike="noStrike" dirty="0">
                <a:solidFill>
                  <a:schemeClr val="bg2"/>
                </a:solidFill>
                <a:latin typeface="Pretendard Medium"/>
              </a:rPr>
              <a:t>- </a:t>
            </a:r>
            <a:r>
              <a:rPr lang="ko-KR" sz="2200" b="0" i="0" u="none" strike="noStrike" dirty="0">
                <a:solidFill>
                  <a:schemeClr val="bg2"/>
                </a:solidFill>
                <a:ea typeface="Pretendard Medium"/>
              </a:rPr>
              <a:t>제목</a:t>
            </a:r>
            <a:r>
              <a:rPr lang="en-US" sz="2200" b="0" i="0" u="none" strike="noStrike" dirty="0">
                <a:solidFill>
                  <a:schemeClr val="bg2"/>
                </a:solidFill>
                <a:latin typeface="Pretendard Medium"/>
              </a:rPr>
              <a:t>, </a:t>
            </a:r>
            <a:r>
              <a:rPr lang="ko-KR" sz="2200" b="0" i="0" u="none" strike="noStrike" dirty="0">
                <a:solidFill>
                  <a:schemeClr val="bg2"/>
                </a:solidFill>
                <a:ea typeface="Pretendard Medium"/>
              </a:rPr>
              <a:t>상영</a:t>
            </a:r>
            <a:r>
              <a:rPr lang="en-US" sz="2200" b="0" i="0" u="none" strike="noStrike" dirty="0">
                <a:solidFill>
                  <a:schemeClr val="bg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2"/>
                </a:solidFill>
                <a:ea typeface="Pretendard Medium"/>
              </a:rPr>
              <a:t>시간</a:t>
            </a:r>
            <a:r>
              <a:rPr lang="en-US" sz="2200" b="0" i="0" u="none" strike="noStrike" dirty="0">
                <a:solidFill>
                  <a:schemeClr val="bg2"/>
                </a:solidFill>
                <a:latin typeface="Pretendard Medium"/>
              </a:rPr>
              <a:t>, </a:t>
            </a:r>
            <a:r>
              <a:rPr lang="ko-KR" altLang="en-US" sz="2200" dirty="0">
                <a:solidFill>
                  <a:schemeClr val="bg2"/>
                </a:solidFill>
                <a:ea typeface="Pretendard Medium"/>
              </a:rPr>
              <a:t>가격 등</a:t>
            </a:r>
            <a:r>
              <a:rPr lang="en-US" sz="2200" dirty="0">
                <a:solidFill>
                  <a:schemeClr val="bg2"/>
                </a:solidFill>
                <a:latin typeface="Pretendard Medium"/>
                <a:ea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2"/>
                </a:solidFill>
                <a:ea typeface="Pretendard Medium"/>
              </a:rPr>
              <a:t>추출</a:t>
            </a:r>
            <a:endParaRPr lang="ko-KR" sz="2200" b="0" i="0" u="none" strike="noStrike" dirty="0">
              <a:solidFill>
                <a:schemeClr val="bg2"/>
              </a:solidFill>
              <a:ea typeface="Pretendard Medium"/>
              <a:cs typeface="Calibri"/>
            </a:endParaRPr>
          </a:p>
          <a:p>
            <a:pPr lvl="0" algn="l">
              <a:lnSpc>
                <a:spcPct val="124499"/>
              </a:lnSpc>
            </a:pPr>
            <a:endParaRPr lang="en-US" altLang="ko-KR" sz="2200" b="0" i="0" u="none" strike="noStrike" dirty="0">
              <a:solidFill>
                <a:srgbClr val="FFFFFF"/>
              </a:solidFill>
              <a:latin typeface="Pretendard Medium"/>
              <a:ea typeface="Pretendard Medium"/>
              <a:cs typeface="Calibri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397000" y="6350000"/>
            <a:ext cx="8839200" cy="4953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99600"/>
              </a:lnSpc>
            </a:pPr>
            <a:r>
              <a:rPr lang="ko-KR" sz="2800" b="0" i="0" u="none" strike="noStrike">
                <a:solidFill>
                  <a:srgbClr val="FFFFFF"/>
                </a:solidFill>
                <a:ea typeface="Pretendard Bold"/>
              </a:rPr>
              <a:t>시스템</a:t>
            </a:r>
            <a:r>
              <a:rPr lang="en-US" sz="28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0" i="0" u="none" strike="noStrike">
                <a:solidFill>
                  <a:srgbClr val="FFFFFF"/>
                </a:solidFill>
                <a:ea typeface="Pretendard Bold"/>
              </a:rPr>
              <a:t>업로드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97000" y="7302500"/>
            <a:ext cx="8813800" cy="1651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>
              <a:lnSpc>
                <a:spcPct val="124499"/>
              </a:lnSpc>
            </a:pPr>
            <a:r>
              <a:rPr lang="en-US" sz="2200" b="0" i="0" u="none" strike="noStrike" dirty="0">
                <a:solidFill>
                  <a:schemeClr val="bg2"/>
                </a:solidFill>
                <a:latin typeface="Pretendard Medium"/>
              </a:rPr>
              <a:t>- </a:t>
            </a:r>
            <a:r>
              <a:rPr lang="ko-KR" sz="2200" b="0" i="0" u="none" strike="noStrike" dirty="0">
                <a:solidFill>
                  <a:schemeClr val="bg2"/>
                </a:solidFill>
                <a:ea typeface="Pretendard Medium"/>
              </a:rPr>
              <a:t>읽어온</a:t>
            </a:r>
            <a:r>
              <a:rPr lang="en-US" sz="2200" b="0" i="0" u="none" strike="noStrike" dirty="0">
                <a:solidFill>
                  <a:schemeClr val="bg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2"/>
                </a:solidFill>
                <a:ea typeface="Pretendard Medium"/>
              </a:rPr>
              <a:t>정보를</a:t>
            </a:r>
            <a:r>
              <a:rPr lang="ko-KR" altLang="en-US" sz="2200" dirty="0">
                <a:solidFill>
                  <a:schemeClr val="bg2"/>
                </a:solidFill>
                <a:latin typeface="Calibri"/>
                <a:ea typeface="맑은 고딕"/>
                <a:cs typeface="Calibri"/>
              </a:rPr>
              <a:t> </a:t>
            </a:r>
            <a:r>
              <a:rPr lang="en-US" sz="2200" b="0" i="0" u="none" strike="noStrike" dirty="0">
                <a:solidFill>
                  <a:schemeClr val="bg2"/>
                </a:solidFill>
                <a:latin typeface="Pretendard Medium"/>
              </a:rPr>
              <a:t>Cinema </a:t>
            </a:r>
            <a:r>
              <a:rPr lang="ko-KR" altLang="en-US" sz="2200" dirty="0">
                <a:solidFill>
                  <a:schemeClr val="bg2"/>
                </a:solidFill>
                <a:ea typeface="Pretendard Medium"/>
              </a:rPr>
              <a:t>객체에</a:t>
            </a:r>
            <a:r>
              <a:rPr lang="ko-KR" sz="2200" dirty="0">
                <a:solidFill>
                  <a:schemeClr val="bg2"/>
                </a:solidFill>
                <a:ea typeface="Pretendard Medium"/>
              </a:rPr>
              <a:t> 새 영화로 추가</a:t>
            </a:r>
            <a:endParaRPr lang="ko-KR" sz="2200" dirty="0">
              <a:solidFill>
                <a:schemeClr val="bg2"/>
              </a:solidFill>
              <a:latin typeface="Calibri"/>
              <a:ea typeface="Pretendard Medium"/>
              <a:cs typeface="Calibri"/>
            </a:endParaRPr>
          </a:p>
          <a:p>
            <a:pPr lvl="0" algn="l">
              <a:lnSpc>
                <a:spcPct val="124499"/>
              </a:lnSpc>
            </a:pPr>
            <a:r>
              <a:rPr lang="en-US" sz="2200" b="0" i="0" u="none" strike="noStrike" dirty="0">
                <a:solidFill>
                  <a:schemeClr val="bg2"/>
                </a:solidFill>
                <a:latin typeface="Pretendard Medium"/>
              </a:rPr>
              <a:t>- </a:t>
            </a:r>
            <a:r>
              <a:rPr lang="ko-KR" sz="2200" b="0" i="0" u="none" strike="noStrike" dirty="0">
                <a:solidFill>
                  <a:schemeClr val="bg2"/>
                </a:solidFill>
                <a:ea typeface="Pretendard Medium"/>
              </a:rPr>
              <a:t>업로드</a:t>
            </a:r>
            <a:r>
              <a:rPr lang="en-US" sz="2200" b="0" i="0" u="none" strike="noStrike" dirty="0">
                <a:solidFill>
                  <a:schemeClr val="bg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2"/>
                </a:solidFill>
                <a:ea typeface="Pretendard Medium"/>
              </a:rPr>
              <a:t>완료</a:t>
            </a:r>
            <a:r>
              <a:rPr lang="en-US" sz="2200" b="0" i="0" u="none" strike="noStrike" dirty="0">
                <a:solidFill>
                  <a:schemeClr val="bg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2"/>
                </a:solidFill>
                <a:ea typeface="Pretendard Medium"/>
              </a:rPr>
              <a:t>확인</a:t>
            </a:r>
            <a:r>
              <a:rPr lang="en-US" sz="2200" b="0" i="0" u="none" strike="noStrike" dirty="0">
                <a:solidFill>
                  <a:schemeClr val="bg2"/>
                </a:solidFill>
                <a:latin typeface="Pretendard Medium"/>
              </a:rPr>
              <a:t> </a:t>
            </a:r>
            <a:r>
              <a:rPr lang="ko-KR" sz="2200" b="0" i="0" u="none" strike="noStrike" dirty="0">
                <a:solidFill>
                  <a:schemeClr val="bg2"/>
                </a:solidFill>
                <a:ea typeface="Pretendard Medium"/>
              </a:rPr>
              <a:t>메시지</a:t>
            </a:r>
            <a:endParaRPr lang="ko-KR" sz="2200" b="0" i="0" u="none" strike="noStrike" dirty="0">
              <a:solidFill>
                <a:schemeClr val="bg2"/>
              </a:solidFill>
              <a:ea typeface="Pretendard Medium"/>
              <a:cs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450</Words>
  <Application>Microsoft Office PowerPoint</Application>
  <PresentationFormat>사용자 지정</PresentationFormat>
  <Paragraphs>103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8" baseType="lpstr">
      <vt:lpstr>맑은 고딕</vt:lpstr>
      <vt:lpstr>Pretendard Regular</vt:lpstr>
      <vt:lpstr>Arial</vt:lpstr>
      <vt:lpstr>Pretendard Bold</vt:lpstr>
      <vt:lpstr>Pretendard SemiBold</vt:lpstr>
      <vt:lpstr>Pretendard Medium</vt:lpstr>
      <vt:lpstr>Calibri</vt:lpstr>
      <vt:lpstr>Pretendard ExtraBold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tj</cp:lastModifiedBy>
  <cp:revision>98</cp:revision>
  <dcterms:created xsi:type="dcterms:W3CDTF">2006-08-16T00:00:00Z</dcterms:created>
  <dcterms:modified xsi:type="dcterms:W3CDTF">2025-04-07T00:20:40Z</dcterms:modified>
</cp:coreProperties>
</file>

<file path=docProps/thumbnail.jpeg>
</file>